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60.xml" ContentType="application/vnd.openxmlformats-officedocument.presentationml.slide+xml"/>
  <Override PartName="/ppt/slides/slide90.xml" ContentType="application/vnd.openxmlformats-officedocument.presentationml.slide+xml"/>
  <Override PartName="/ppt/slides/slide17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0" r:id="rId3"/>
    <p:sldId id="311" r:id="rId4"/>
    <p:sldId id="258" r:id="rId5"/>
    <p:sldId id="261" r:id="rId6"/>
    <p:sldId id="257" r:id="rId7"/>
    <p:sldId id="263" r:id="rId8"/>
    <p:sldId id="301" r:id="rId9"/>
    <p:sldId id="302" r:id="rId10"/>
    <p:sldId id="303" r:id="rId11"/>
    <p:sldId id="309" r:id="rId12"/>
    <p:sldId id="304" r:id="rId13"/>
    <p:sldId id="310" r:id="rId14"/>
    <p:sldId id="289" r:id="rId15"/>
    <p:sldId id="307" r:id="rId16"/>
    <p:sldId id="308" r:id="rId17"/>
    <p:sldId id="312" r:id="rId18"/>
    <p:sldId id="313" r:id="rId19"/>
    <p:sldId id="293" r:id="rId20"/>
    <p:sldId id="294" r:id="rId21"/>
    <p:sldId id="295" r:id="rId22"/>
    <p:sldId id="296" r:id="rId23"/>
    <p:sldId id="297" r:id="rId24"/>
    <p:sldId id="264" r:id="rId25"/>
    <p:sldId id="283" r:id="rId26"/>
    <p:sldId id="284" r:id="rId27"/>
    <p:sldId id="285" r:id="rId28"/>
    <p:sldId id="286" r:id="rId29"/>
    <p:sldId id="287" r:id="rId30"/>
    <p:sldId id="288" r:id="rId31"/>
    <p:sldId id="290" r:id="rId32"/>
    <p:sldId id="291" r:id="rId33"/>
    <p:sldId id="292" r:id="rId34"/>
    <p:sldId id="267" r:id="rId35"/>
    <p:sldId id="298" r:id="rId36"/>
    <p:sldId id="299" r:id="rId37"/>
    <p:sldId id="300" r:id="rId38"/>
    <p:sldId id="268" r:id="rId39"/>
    <p:sldId id="270" r:id="rId40"/>
    <p:sldId id="271" r:id="rId41"/>
    <p:sldId id="272" r:id="rId42"/>
    <p:sldId id="266" r:id="rId43"/>
    <p:sldId id="273" r:id="rId44"/>
    <p:sldId id="276" r:id="rId45"/>
    <p:sldId id="269" r:id="rId46"/>
    <p:sldId id="277" r:id="rId47"/>
    <p:sldId id="278" r:id="rId48"/>
    <p:sldId id="279" r:id="rId49"/>
    <p:sldId id="280" r:id="rId50"/>
    <p:sldId id="281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79685C8-87F8-5044-BB00-5D47A436DFB6}">
          <p14:sldIdLst>
            <p14:sldId id="256"/>
            <p14:sldId id="260"/>
            <p14:sldId id="311"/>
          </p14:sldIdLst>
        </p14:section>
        <p14:section name="HTML" id="{9CA4BAE5-A489-514D-92A0-89D5D71038BF}">
          <p14:sldIdLst>
            <p14:sldId id="258"/>
            <p14:sldId id="261"/>
            <p14:sldId id="257"/>
          </p14:sldIdLst>
        </p14:section>
        <p14:section name="CSS" id="{317C5E55-4990-044E-BD73-BD844787E4DD}">
          <p14:sldIdLst>
            <p14:sldId id="263"/>
            <p14:sldId id="301"/>
            <p14:sldId id="302"/>
            <p14:sldId id="303"/>
            <p14:sldId id="309"/>
            <p14:sldId id="304"/>
            <p14:sldId id="310"/>
            <p14:sldId id="289"/>
            <p14:sldId id="307"/>
            <p14:sldId id="308"/>
          </p14:sldIdLst>
        </p14:section>
        <p14:section name="Paging" id="{B6BBA0CA-D55D-BA45-9581-9BC0300B9DE8}">
          <p14:sldIdLst>
            <p14:sldId id="312"/>
            <p14:sldId id="313"/>
            <p14:sldId id="293"/>
            <p14:sldId id="294"/>
            <p14:sldId id="295"/>
            <p14:sldId id="296"/>
            <p14:sldId id="297"/>
          </p14:sldIdLst>
        </p14:section>
        <p14:section name="Mouse Event" id="{1ED00BA2-3A4C-7E46-9676-E33355D90A4E}">
          <p14:sldIdLst>
            <p14:sldId id="264"/>
            <p14:sldId id="283"/>
            <p14:sldId id="284"/>
            <p14:sldId id="285"/>
          </p14:sldIdLst>
        </p14:section>
        <p14:section name="Click Error" id="{218A0866-4E5B-DE4D-B35D-E4AFD60AF2E1}">
          <p14:sldIdLst>
            <p14:sldId id="286"/>
            <p14:sldId id="287"/>
          </p14:sldIdLst>
        </p14:section>
        <p14:section name="Input" id="{DA9F7917-4413-7F49-B7D0-B9A2FECA704D}">
          <p14:sldIdLst>
            <p14:sldId id="288"/>
            <p14:sldId id="290"/>
            <p14:sldId id="291"/>
            <p14:sldId id="292"/>
          </p14:sldIdLst>
        </p14:section>
        <p14:section name="Audoi API" id="{5E14C7DE-4891-D043-9858-8D981EC5C39E}">
          <p14:sldIdLst>
            <p14:sldId id="267"/>
          </p14:sldIdLst>
        </p14:section>
        <p14:section name="Audoi API Flow" id="{E5EA217B-02BF-CB45-951F-6595BF8ED628}">
          <p14:sldIdLst>
            <p14:sldId id="298"/>
            <p14:sldId id="299"/>
            <p14:sldId id="300"/>
          </p14:sldIdLst>
        </p14:section>
        <p14:section name="Mobile" id="{FA37943F-7BA4-D641-9CD0-8E0F373BBB92}">
          <p14:sldIdLst>
            <p14:sldId id="268"/>
          </p14:sldIdLst>
        </p14:section>
        <p14:section name="touchmove" id="{00C1117E-0DE6-364F-B4F6-947467E0A7DD}">
          <p14:sldIdLst>
            <p14:sldId id="270"/>
            <p14:sldId id="271"/>
            <p14:sldId id="272"/>
          </p14:sldIdLst>
        </p14:section>
        <p14:section name="EventListener" id="{CB22CA9C-D28E-454B-9989-396EA549B7A7}">
          <p14:sldIdLst>
            <p14:sldId id="266"/>
            <p14:sldId id="273"/>
            <p14:sldId id="276"/>
          </p14:sldIdLst>
        </p14:section>
        <p14:section name="Keyboard Interaction" id="{6CF5DB40-6B1E-3240-85E7-E85CEC971DB9}">
          <p14:sldIdLst>
            <p14:sldId id="269"/>
            <p14:sldId id="277"/>
            <p14:sldId id="278"/>
            <p14:sldId id="279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66"/>
    <a:srgbClr val="F7CB37"/>
    <a:srgbClr val="FFD135"/>
    <a:srgbClr val="3B3838"/>
    <a:srgbClr val="AF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141"/>
    <p:restoredTop sz="95755"/>
  </p:normalViewPr>
  <p:slideViewPr>
    <p:cSldViewPr snapToGrid="0" snapToObjects="1">
      <p:cViewPr varScale="1">
        <p:scale>
          <a:sx n="124" d="100"/>
          <a:sy n="124" d="100"/>
        </p:scale>
        <p:origin x="4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4T20:23:41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4T20:23:41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4T20:23:41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C789E-9A9A-DE49-92E0-E5D682B67726}" type="datetimeFigureOut">
              <a:rPr kumimoji="1" lang="ko-KR" altLang="en-US" smtClean="0"/>
              <a:t>2021. 6. 25.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8151-E3BD-B44A-84CD-900E5132D60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33287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C789E-9A9A-DE49-92E0-E5D682B67726}" type="datetimeFigureOut">
              <a:rPr kumimoji="1" lang="ko-KR" altLang="en-US" smtClean="0"/>
              <a:t>2021. 6. 25.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8151-E3BD-B44A-84CD-900E5132D60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13477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C789E-9A9A-DE49-92E0-E5D682B67726}" type="datetimeFigureOut">
              <a:rPr kumimoji="1" lang="ko-KR" altLang="en-US" smtClean="0"/>
              <a:t>2021. 6. 25.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8151-E3BD-B44A-84CD-900E5132D60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8152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C789E-9A9A-DE49-92E0-E5D682B67726}" type="datetimeFigureOut">
              <a:rPr kumimoji="1" lang="ko-KR" altLang="en-US" smtClean="0"/>
              <a:t>2021. 6. 25.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8151-E3BD-B44A-84CD-900E5132D60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5681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C789E-9A9A-DE49-92E0-E5D682B67726}" type="datetimeFigureOut">
              <a:rPr kumimoji="1" lang="ko-KR" altLang="en-US" smtClean="0"/>
              <a:t>2021. 6. 25.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8151-E3BD-B44A-84CD-900E5132D60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2275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C789E-9A9A-DE49-92E0-E5D682B67726}" type="datetimeFigureOut">
              <a:rPr kumimoji="1" lang="ko-KR" altLang="en-US" smtClean="0"/>
              <a:t>2021. 6. 25.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8151-E3BD-B44A-84CD-900E5132D60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10759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C789E-9A9A-DE49-92E0-E5D682B67726}" type="datetimeFigureOut">
              <a:rPr kumimoji="1" lang="ko-KR" altLang="en-US" smtClean="0"/>
              <a:t>2021. 6. 25.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8151-E3BD-B44A-84CD-900E5132D60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6365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C789E-9A9A-DE49-92E0-E5D682B67726}" type="datetimeFigureOut">
              <a:rPr kumimoji="1" lang="ko-KR" altLang="en-US" smtClean="0"/>
              <a:t>2021. 6. 25.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8151-E3BD-B44A-84CD-900E5132D60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5149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C789E-9A9A-DE49-92E0-E5D682B67726}" type="datetimeFigureOut">
              <a:rPr kumimoji="1" lang="ko-KR" altLang="en-US" smtClean="0"/>
              <a:t>2021. 6. 25.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8151-E3BD-B44A-84CD-900E5132D60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10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C789E-9A9A-DE49-92E0-E5D682B67726}" type="datetimeFigureOut">
              <a:rPr kumimoji="1" lang="ko-KR" altLang="en-US" smtClean="0"/>
              <a:t>2021. 6. 25.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8151-E3BD-B44A-84CD-900E5132D60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0575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C789E-9A9A-DE49-92E0-E5D682B67726}" type="datetimeFigureOut">
              <a:rPr kumimoji="1" lang="ko-KR" altLang="en-US" smtClean="0"/>
              <a:t>2021. 6. 25.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8151-E3BD-B44A-84CD-900E5132D60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5274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3C789E-9A9A-DE49-92E0-E5D682B67726}" type="datetimeFigureOut">
              <a:rPr kumimoji="1" lang="ko-KR" altLang="en-US" smtClean="0"/>
              <a:t>2021. 6. 25.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68151-E3BD-B44A-84CD-900E5132D60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00244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18" Type="http://schemas.openxmlformats.org/officeDocument/2006/relationships/image" Target="../media/image11.png"/><Relationship Id="rId26" Type="http://schemas.openxmlformats.org/officeDocument/2006/relationships/image" Target="../media/image13.png"/><Relationship Id="rId3" Type="http://schemas.openxmlformats.org/officeDocument/2006/relationships/image" Target="../media/image6.svg"/><Relationship Id="rId21" Type="http://schemas.openxmlformats.org/officeDocument/2006/relationships/image" Target="../media/image12.png"/><Relationship Id="rId34" Type="http://schemas.openxmlformats.org/officeDocument/2006/relationships/image" Target="../media/image15.png"/><Relationship Id="rId7" Type="http://schemas.openxmlformats.org/officeDocument/2006/relationships/image" Target="../media/image7.png"/><Relationship Id="rId12" Type="http://schemas.openxmlformats.org/officeDocument/2006/relationships/image" Target="../media/image9.png"/><Relationship Id="rId17" Type="http://schemas.openxmlformats.org/officeDocument/2006/relationships/image" Target="../media/image10.png"/><Relationship Id="rId25" Type="http://schemas.openxmlformats.org/officeDocument/2006/relationships/slide" Target="slide38.xml"/><Relationship Id="rId33" Type="http://schemas.openxmlformats.org/officeDocument/2006/relationships/slide" Target="slide170.xml"/><Relationship Id="rId2" Type="http://schemas.openxmlformats.org/officeDocument/2006/relationships/image" Target="../media/image5.png"/><Relationship Id="rId16" Type="http://schemas.openxmlformats.org/officeDocument/2006/relationships/slide" Target="slide90.xml"/><Relationship Id="rId20" Type="http://schemas.openxmlformats.org/officeDocument/2006/relationships/image" Target="../media/image11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8.svg"/><Relationship Id="rId24" Type="http://schemas.openxmlformats.org/officeDocument/2006/relationships/image" Target="../media/image13.png"/><Relationship Id="rId32" Type="http://schemas.openxmlformats.org/officeDocument/2006/relationships/image" Target="../media/image15.png"/><Relationship Id="rId5" Type="http://schemas.openxmlformats.org/officeDocument/2006/relationships/image" Target="../media/image5.png"/><Relationship Id="rId23" Type="http://schemas.openxmlformats.org/officeDocument/2006/relationships/image" Target="../media/image12.png"/><Relationship Id="rId28" Type="http://schemas.openxmlformats.org/officeDocument/2006/relationships/image" Target="../media/image4.svg"/><Relationship Id="rId10" Type="http://schemas.openxmlformats.org/officeDocument/2006/relationships/image" Target="../media/image7.png"/><Relationship Id="rId19" Type="http://schemas.openxmlformats.org/officeDocument/2006/relationships/slide" Target="slide42.xml"/><Relationship Id="rId31" Type="http://schemas.openxmlformats.org/officeDocument/2006/relationships/image" Target="../media/image14.png"/><Relationship Id="rId4" Type="http://schemas.openxmlformats.org/officeDocument/2006/relationships/slide" Target="slide4.xml"/><Relationship Id="rId9" Type="http://schemas.openxmlformats.org/officeDocument/2006/relationships/slide" Target="slide60.xml"/><Relationship Id="rId14" Type="http://schemas.openxmlformats.org/officeDocument/2006/relationships/image" Target="../media/image10.png"/><Relationship Id="rId22" Type="http://schemas.openxmlformats.org/officeDocument/2006/relationships/slide" Target="slide34.xml"/><Relationship Id="rId27" Type="http://schemas.openxmlformats.org/officeDocument/2006/relationships/image" Target="../media/image3.png"/><Relationship Id="rId30" Type="http://schemas.openxmlformats.org/officeDocument/2006/relationships/slide" Target="slide45.xml"/><Relationship Id="rId8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customXml" Target="../ink/ink1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.xml"/><Relationship Id="rId9" Type="http://schemas.openxmlformats.org/officeDocument/2006/relationships/image" Target="../media/image30.gi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customXml" Target="../ink/ink3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39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E3AF7B-5345-8D43-AACF-6A42B32869C5}"/>
              </a:ext>
            </a:extLst>
          </p:cNvPr>
          <p:cNvSpPr/>
          <p:nvPr/>
        </p:nvSpPr>
        <p:spPr>
          <a:xfrm>
            <a:off x="0" y="0"/>
            <a:ext cx="9144000" cy="692791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 dirty="0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093F4D06-B7A8-3043-A1C1-59764D97C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8234" y="2123817"/>
            <a:ext cx="6187532" cy="26103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DB8EC8-2D6E-9F4C-A7E8-511237DB23AF}"/>
              </a:ext>
            </a:extLst>
          </p:cNvPr>
          <p:cNvSpPr txBox="1"/>
          <p:nvPr/>
        </p:nvSpPr>
        <p:spPr>
          <a:xfrm>
            <a:off x="7224470" y="5608658"/>
            <a:ext cx="1790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err="1">
                <a:solidFill>
                  <a:schemeClr val="bg1">
                    <a:lumMod val="7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Daeun</a:t>
            </a:r>
            <a:endParaRPr kumimoji="1" lang="en-US" altLang="ko-KR" sz="2400" dirty="0">
              <a:solidFill>
                <a:schemeClr val="bg1">
                  <a:lumMod val="7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en-US" altLang="ko-KR" sz="2400" dirty="0" err="1">
                <a:solidFill>
                  <a:schemeClr val="bg1">
                    <a:lumMod val="7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Jeongwon</a:t>
            </a:r>
            <a:endParaRPr kumimoji="1" lang="en-US" altLang="ko-KR" sz="2400" dirty="0">
              <a:solidFill>
                <a:schemeClr val="bg1">
                  <a:lumMod val="7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en-US" altLang="ko-KR" sz="2400" dirty="0" err="1">
                <a:solidFill>
                  <a:schemeClr val="bg1">
                    <a:lumMod val="7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Sangwon</a:t>
            </a:r>
            <a:endParaRPr kumimoji="1" lang="en-US" altLang="ko-KR" sz="2400" dirty="0">
              <a:solidFill>
                <a:schemeClr val="bg1">
                  <a:lumMod val="7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1C34E63C-90C9-354C-93BB-DD92809CE1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41222" y="1249341"/>
            <a:ext cx="1200330" cy="120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52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0F76A1-49B3-F944-A058-02CCA35B82D3}"/>
              </a:ext>
            </a:extLst>
          </p:cNvPr>
          <p:cNvSpPr txBox="1"/>
          <p:nvPr/>
        </p:nvSpPr>
        <p:spPr>
          <a:xfrm>
            <a:off x="539931" y="1263824"/>
            <a:ext cx="6793848" cy="888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사이트의 기능을 사용해 변수로 지정하여 사용중인 색상들의 모든 필터값을</a:t>
            </a:r>
            <a:endParaRPr kumimoji="1" lang="en-US" altLang="ko-Kore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ore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반환하는 함수를 작성</a:t>
            </a:r>
            <a:r>
              <a:rPr kumimoji="1" lang="en-US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ko-Kore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한 뒤 색상 필터를 주는 클래스를 생성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454FED-06A0-0642-8F24-DAB8BFE9C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31" y="2782581"/>
            <a:ext cx="4927419" cy="26561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E767C13-03A8-0243-A3C5-1362A9C22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104" y="3869690"/>
            <a:ext cx="3797300" cy="2044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B425DF-B56F-2941-A7E3-D1B38AFD8405}"/>
              </a:ext>
            </a:extLst>
          </p:cNvPr>
          <p:cNvSpPr txBox="1"/>
          <p:nvPr/>
        </p:nvSpPr>
        <p:spPr>
          <a:xfrm>
            <a:off x="2" y="0"/>
            <a:ext cx="136410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CSS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493E0D-9DCC-F746-B674-CB34435DFA64}"/>
              </a:ext>
            </a:extLst>
          </p:cNvPr>
          <p:cNvSpPr txBox="1"/>
          <p:nvPr/>
        </p:nvSpPr>
        <p:spPr>
          <a:xfrm>
            <a:off x="81216" y="555992"/>
            <a:ext cx="1942456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SVG 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색상 변경</a:t>
            </a: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CEE435-1B44-A745-B7D6-E65E66A3970D}"/>
              </a:ext>
            </a:extLst>
          </p:cNvPr>
          <p:cNvSpPr/>
          <p:nvPr/>
        </p:nvSpPr>
        <p:spPr>
          <a:xfrm>
            <a:off x="573948" y="3212987"/>
            <a:ext cx="4859383" cy="503276"/>
          </a:xfrm>
          <a:custGeom>
            <a:avLst/>
            <a:gdLst>
              <a:gd name="connsiteX0" fmla="*/ 0 w 4859383"/>
              <a:gd name="connsiteY0" fmla="*/ 0 h 503276"/>
              <a:gd name="connsiteX1" fmla="*/ 645604 w 4859383"/>
              <a:gd name="connsiteY1" fmla="*/ 0 h 503276"/>
              <a:gd name="connsiteX2" fmla="*/ 1194020 w 4859383"/>
              <a:gd name="connsiteY2" fmla="*/ 0 h 503276"/>
              <a:gd name="connsiteX3" fmla="*/ 1985405 w 4859383"/>
              <a:gd name="connsiteY3" fmla="*/ 0 h 503276"/>
              <a:gd name="connsiteX4" fmla="*/ 2631009 w 4859383"/>
              <a:gd name="connsiteY4" fmla="*/ 0 h 503276"/>
              <a:gd name="connsiteX5" fmla="*/ 3276613 w 4859383"/>
              <a:gd name="connsiteY5" fmla="*/ 0 h 503276"/>
              <a:gd name="connsiteX6" fmla="*/ 4067998 w 4859383"/>
              <a:gd name="connsiteY6" fmla="*/ 0 h 503276"/>
              <a:gd name="connsiteX7" fmla="*/ 4859383 w 4859383"/>
              <a:gd name="connsiteY7" fmla="*/ 0 h 503276"/>
              <a:gd name="connsiteX8" fmla="*/ 4859383 w 4859383"/>
              <a:gd name="connsiteY8" fmla="*/ 503276 h 503276"/>
              <a:gd name="connsiteX9" fmla="*/ 4262373 w 4859383"/>
              <a:gd name="connsiteY9" fmla="*/ 503276 h 503276"/>
              <a:gd name="connsiteX10" fmla="*/ 3568176 w 4859383"/>
              <a:gd name="connsiteY10" fmla="*/ 503276 h 503276"/>
              <a:gd name="connsiteX11" fmla="*/ 2873978 w 4859383"/>
              <a:gd name="connsiteY11" fmla="*/ 503276 h 503276"/>
              <a:gd name="connsiteX12" fmla="*/ 2228374 w 4859383"/>
              <a:gd name="connsiteY12" fmla="*/ 503276 h 503276"/>
              <a:gd name="connsiteX13" fmla="*/ 1436989 w 4859383"/>
              <a:gd name="connsiteY13" fmla="*/ 503276 h 503276"/>
              <a:gd name="connsiteX14" fmla="*/ 645604 w 4859383"/>
              <a:gd name="connsiteY14" fmla="*/ 503276 h 503276"/>
              <a:gd name="connsiteX15" fmla="*/ 0 w 4859383"/>
              <a:gd name="connsiteY15" fmla="*/ 503276 h 503276"/>
              <a:gd name="connsiteX16" fmla="*/ 0 w 4859383"/>
              <a:gd name="connsiteY16" fmla="*/ 0 h 503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59383" h="503276" extrusionOk="0">
                <a:moveTo>
                  <a:pt x="0" y="0"/>
                </a:moveTo>
                <a:cubicBezTo>
                  <a:pt x="177033" y="16384"/>
                  <a:pt x="454033" y="-19776"/>
                  <a:pt x="645604" y="0"/>
                </a:cubicBezTo>
                <a:cubicBezTo>
                  <a:pt x="837175" y="19776"/>
                  <a:pt x="933916" y="-18756"/>
                  <a:pt x="1194020" y="0"/>
                </a:cubicBezTo>
                <a:cubicBezTo>
                  <a:pt x="1454124" y="18756"/>
                  <a:pt x="1680937" y="37479"/>
                  <a:pt x="1985405" y="0"/>
                </a:cubicBezTo>
                <a:cubicBezTo>
                  <a:pt x="2289873" y="-37479"/>
                  <a:pt x="2418742" y="5067"/>
                  <a:pt x="2631009" y="0"/>
                </a:cubicBezTo>
                <a:cubicBezTo>
                  <a:pt x="2843276" y="-5067"/>
                  <a:pt x="3045090" y="-19707"/>
                  <a:pt x="3276613" y="0"/>
                </a:cubicBezTo>
                <a:cubicBezTo>
                  <a:pt x="3508136" y="19707"/>
                  <a:pt x="3739301" y="24230"/>
                  <a:pt x="4067998" y="0"/>
                </a:cubicBezTo>
                <a:cubicBezTo>
                  <a:pt x="4396695" y="-24230"/>
                  <a:pt x="4677417" y="31603"/>
                  <a:pt x="4859383" y="0"/>
                </a:cubicBezTo>
                <a:cubicBezTo>
                  <a:pt x="4848740" y="208331"/>
                  <a:pt x="4852138" y="393641"/>
                  <a:pt x="4859383" y="503276"/>
                </a:cubicBezTo>
                <a:cubicBezTo>
                  <a:pt x="4600754" y="530714"/>
                  <a:pt x="4559377" y="490664"/>
                  <a:pt x="4262373" y="503276"/>
                </a:cubicBezTo>
                <a:cubicBezTo>
                  <a:pt x="3965369" y="515889"/>
                  <a:pt x="3750147" y="504280"/>
                  <a:pt x="3568176" y="503276"/>
                </a:cubicBezTo>
                <a:cubicBezTo>
                  <a:pt x="3386205" y="502272"/>
                  <a:pt x="3092765" y="519692"/>
                  <a:pt x="2873978" y="503276"/>
                </a:cubicBezTo>
                <a:cubicBezTo>
                  <a:pt x="2655191" y="486860"/>
                  <a:pt x="2463931" y="531515"/>
                  <a:pt x="2228374" y="503276"/>
                </a:cubicBezTo>
                <a:cubicBezTo>
                  <a:pt x="1992817" y="475037"/>
                  <a:pt x="1632746" y="511427"/>
                  <a:pt x="1436989" y="503276"/>
                </a:cubicBezTo>
                <a:cubicBezTo>
                  <a:pt x="1241232" y="495125"/>
                  <a:pt x="901804" y="527375"/>
                  <a:pt x="645604" y="503276"/>
                </a:cubicBezTo>
                <a:cubicBezTo>
                  <a:pt x="389405" y="479177"/>
                  <a:pt x="213198" y="534542"/>
                  <a:pt x="0" y="503276"/>
                </a:cubicBezTo>
                <a:cubicBezTo>
                  <a:pt x="-24635" y="393929"/>
                  <a:pt x="-24679" y="168105"/>
                  <a:pt x="0" y="0"/>
                </a:cubicBezTo>
                <a:close/>
              </a:path>
            </a:pathLst>
          </a:custGeom>
          <a:noFill/>
          <a:ln w="254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F776DA89-9747-A143-AC07-74CA3E46301C}"/>
              </a:ext>
            </a:extLst>
          </p:cNvPr>
          <p:cNvCxnSpPr>
            <a:cxnSpLocks/>
            <a:stCxn id="12" idx="0"/>
          </p:cNvCxnSpPr>
          <p:nvPr/>
        </p:nvCxnSpPr>
        <p:spPr>
          <a:xfrm rot="16200000" flipH="1">
            <a:off x="3914414" y="2302212"/>
            <a:ext cx="1492487" cy="3314036"/>
          </a:xfrm>
          <a:prstGeom prst="curvedConnector4">
            <a:avLst>
              <a:gd name="adj1" fmla="val -29639"/>
              <a:gd name="adj2" fmla="val 9991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550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834D57DC-8F75-AD41-BFDC-AE12B07FD5BF}"/>
              </a:ext>
            </a:extLst>
          </p:cNvPr>
          <p:cNvSpPr/>
          <p:nvPr/>
        </p:nvSpPr>
        <p:spPr>
          <a:xfrm>
            <a:off x="5421146" y="1071518"/>
            <a:ext cx="3740294" cy="578648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4D0207-474B-3845-887A-D039871C997E}"/>
              </a:ext>
            </a:extLst>
          </p:cNvPr>
          <p:cNvSpPr txBox="1"/>
          <p:nvPr/>
        </p:nvSpPr>
        <p:spPr>
          <a:xfrm>
            <a:off x="2" y="0"/>
            <a:ext cx="136410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CSS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FF5F4C-2062-4F4A-9012-98E3D9E83E15}"/>
              </a:ext>
            </a:extLst>
          </p:cNvPr>
          <p:cNvSpPr txBox="1"/>
          <p:nvPr/>
        </p:nvSpPr>
        <p:spPr>
          <a:xfrm>
            <a:off x="81216" y="555992"/>
            <a:ext cx="2467112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Grid… 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맞았을까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…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43D9DAF-D029-654F-82E6-903517649782}"/>
              </a:ext>
            </a:extLst>
          </p:cNvPr>
          <p:cNvSpPr txBox="1"/>
          <p:nvPr/>
        </p:nvSpPr>
        <p:spPr>
          <a:xfrm>
            <a:off x="605185" y="2481997"/>
            <a:ext cx="4815961" cy="2536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Grid</a:t>
            </a:r>
            <a:r>
              <a:rPr kumimoji="1" lang="ko-Kore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에서는 열의 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개</a:t>
            </a:r>
            <a:r>
              <a:rPr kumimoji="1" lang="ko-Kore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수를 지정하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면 내용에 따라 자동으로 행을 지정</a:t>
            </a:r>
            <a:endParaRPr kumimoji="1" lang="en-US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ore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열의 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개</a:t>
            </a:r>
            <a:r>
              <a:rPr kumimoji="1" lang="ko-Kore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수가 유동적으로 변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함 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-&gt;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CSS 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변수 사용</a:t>
            </a:r>
            <a:endParaRPr kumimoji="1" lang="en-US" altLang="ko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CSS 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변수를 자바스크립트에서 동적으로 조작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1C8734B-C9B6-B041-A852-F0A57502E513}"/>
              </a:ext>
            </a:extLst>
          </p:cNvPr>
          <p:cNvSpPr txBox="1"/>
          <p:nvPr/>
        </p:nvSpPr>
        <p:spPr>
          <a:xfrm>
            <a:off x="539931" y="1374962"/>
            <a:ext cx="2619628" cy="888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문제점 </a:t>
            </a:r>
            <a:r>
              <a:rPr kumimoji="1"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1.</a:t>
            </a:r>
          </a:p>
          <a:p>
            <a:pPr>
              <a:lnSpc>
                <a:spcPct val="150000"/>
              </a:lnSpc>
            </a:pP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열의 </a:t>
            </a:r>
            <a:r>
              <a:rPr kumimoji="1" lang="ko-KR" altLang="en-US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갯수를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지정해 줘야 함</a:t>
            </a:r>
            <a:endParaRPr kumimoji="1" lang="en-US" altLang="ko-Kore-KR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1D5769C-D914-164F-9C78-725511A514FE}"/>
              </a:ext>
            </a:extLst>
          </p:cNvPr>
          <p:cNvSpPr txBox="1"/>
          <p:nvPr/>
        </p:nvSpPr>
        <p:spPr>
          <a:xfrm>
            <a:off x="6048282" y="2485623"/>
            <a:ext cx="1396536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highlight>
                  <a:srgbClr val="FFD966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--cell-col: 8;</a:t>
            </a:r>
            <a:endParaRPr kumimoji="1" lang="en-US" altLang="ko-Kore-KR" dirty="0">
              <a:highlight>
                <a:srgbClr val="FFD966"/>
              </a:highlight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0E23A14-4103-3B44-9C2A-4177467C2DE8}"/>
              </a:ext>
            </a:extLst>
          </p:cNvPr>
          <p:cNvSpPr txBox="1"/>
          <p:nvPr/>
        </p:nvSpPr>
        <p:spPr>
          <a:xfrm>
            <a:off x="5855636" y="3844480"/>
            <a:ext cx="3072463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auto / repeat(var</a:t>
            </a:r>
            <a:r>
              <a:rPr kumimoji="1" lang="en-US" altLang="ko-KR" dirty="0">
                <a:highlight>
                  <a:srgbClr val="FFD966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(--cell-col), </a:t>
            </a:r>
            <a:r>
              <a:rPr kumimoji="1" lang="en-US" altLang="ko-KR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auto);</a:t>
            </a:r>
            <a:endParaRPr kumimoji="1" lang="en-US" altLang="ko-Kore-KR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72F76CC-2C56-834E-BC0D-53FBA597F7D0}"/>
              </a:ext>
            </a:extLst>
          </p:cNvPr>
          <p:cNvSpPr txBox="1"/>
          <p:nvPr/>
        </p:nvSpPr>
        <p:spPr>
          <a:xfrm>
            <a:off x="5582097" y="1894895"/>
            <a:ext cx="1576072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CSS-Variable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3455692-5739-DC48-9E31-D5F3CE1200A6}"/>
              </a:ext>
            </a:extLst>
          </p:cNvPr>
          <p:cNvSpPr txBox="1"/>
          <p:nvPr/>
        </p:nvSpPr>
        <p:spPr>
          <a:xfrm>
            <a:off x="5582097" y="3289247"/>
            <a:ext cx="1588897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Grid-template</a:t>
            </a:r>
            <a:endParaRPr kumimoji="1" lang="en-US" altLang="ko-Kore-KR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4326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25DDAF-D42D-8D4C-AB94-215B99AE3D20}"/>
              </a:ext>
            </a:extLst>
          </p:cNvPr>
          <p:cNvSpPr txBox="1"/>
          <p:nvPr/>
        </p:nvSpPr>
        <p:spPr>
          <a:xfrm>
            <a:off x="539931" y="1254676"/>
            <a:ext cx="3070071" cy="888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문제점 </a:t>
            </a:r>
            <a:r>
              <a:rPr kumimoji="1"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2.</a:t>
            </a:r>
          </a:p>
          <a:p>
            <a:pPr>
              <a:lnSpc>
                <a:spcPct val="150000"/>
              </a:lnSpc>
            </a:pPr>
            <a:r>
              <a:rPr kumimoji="1" lang="ko-Kore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행에서 </a:t>
            </a:r>
            <a:r>
              <a:rPr kumimoji="1" lang="en-US" altLang="ko-Kore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nth-child </a:t>
            </a:r>
            <a:r>
              <a:rPr kumimoji="1" lang="ko-Kore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사용이 어려움</a:t>
            </a:r>
            <a:endParaRPr kumimoji="1" lang="en-US" altLang="ko-Kore-KR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4D0207-474B-3845-887A-D039871C997E}"/>
              </a:ext>
            </a:extLst>
          </p:cNvPr>
          <p:cNvSpPr txBox="1"/>
          <p:nvPr/>
        </p:nvSpPr>
        <p:spPr>
          <a:xfrm>
            <a:off x="2" y="0"/>
            <a:ext cx="136410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CSS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FF5F4C-2062-4F4A-9012-98E3D9E83E15}"/>
              </a:ext>
            </a:extLst>
          </p:cNvPr>
          <p:cNvSpPr txBox="1"/>
          <p:nvPr/>
        </p:nvSpPr>
        <p:spPr>
          <a:xfrm>
            <a:off x="81216" y="555992"/>
            <a:ext cx="2467112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Grid… 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맞았을까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BD6385-4AC7-DE46-8CEB-7F23793F71DD}"/>
              </a:ext>
            </a:extLst>
          </p:cNvPr>
          <p:cNvSpPr txBox="1"/>
          <p:nvPr/>
        </p:nvSpPr>
        <p:spPr>
          <a:xfrm>
            <a:off x="564799" y="2301834"/>
            <a:ext cx="6439583" cy="874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u="sng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행에서 </a:t>
            </a:r>
            <a:r>
              <a:rPr kumimoji="1" lang="en-US" altLang="ko-Kore-KR" u="sng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4</a:t>
            </a:r>
            <a:r>
              <a:rPr kumimoji="1" lang="ko-Kore-KR" altLang="en-US" u="sng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번째 요소 뒤에는 여백을 줘 </a:t>
            </a:r>
            <a:r>
              <a:rPr kumimoji="1" lang="en-US" altLang="ko-Kore-KR" u="sng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4</a:t>
            </a:r>
            <a:r>
              <a:rPr kumimoji="1" lang="ko-Kore-KR" altLang="en-US" u="sng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칸마다 구분을 해줘야 하는데</a:t>
            </a:r>
            <a:br>
              <a:rPr kumimoji="1" lang="en-US" altLang="ko-Kore-KR" u="sng" dirty="0">
                <a:latin typeface="BM HANNA Air OTF" panose="020B0600000101010101" pitchFamily="34" charset="-127"/>
                <a:ea typeface="BM HANNA Air OTF" panose="020B0600000101010101" pitchFamily="34" charset="-127"/>
              </a:rPr>
            </a:br>
            <a:r>
              <a:rPr kumimoji="1" lang="en-US" altLang="ko-Kore-KR" u="sng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Grid</a:t>
            </a:r>
            <a:r>
              <a:rPr kumimoji="1" lang="ko-Kore-KR" altLang="en-US" u="sng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에서는</a:t>
            </a:r>
            <a:r>
              <a:rPr kumimoji="1" lang="en-US" altLang="ko-Kore-KR" u="sng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ko-KR" altLang="en-US" u="sng" dirty="0">
                <a:highlight>
                  <a:srgbClr val="FFD966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칸의 순서를</a:t>
            </a:r>
            <a:r>
              <a:rPr kumimoji="1" lang="ko-Kore-KR" altLang="en-US" u="sng" dirty="0">
                <a:highlight>
                  <a:srgbClr val="FFD966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 기준</a:t>
            </a:r>
            <a:r>
              <a:rPr kumimoji="1" lang="ko-Kore-KR" altLang="en-US" u="sng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으로 </a:t>
            </a:r>
            <a:r>
              <a:rPr kumimoji="1" lang="en-US" altLang="ko-Kore-KR" u="sng" dirty="0">
                <a:highlight>
                  <a:srgbClr val="FFD966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nth-child</a:t>
            </a:r>
            <a:r>
              <a:rPr kumimoji="1" lang="ko-Kore-KR" altLang="en-US" u="sng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계산</a:t>
            </a:r>
            <a:endParaRPr kumimoji="1" lang="en-US" altLang="ko-Kore-KR" u="sng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F743E6A-37A8-2B4C-A7DD-0B6CC747F584}"/>
              </a:ext>
            </a:extLst>
          </p:cNvPr>
          <p:cNvSpPr/>
          <p:nvPr/>
        </p:nvSpPr>
        <p:spPr>
          <a:xfrm>
            <a:off x="857356" y="4575076"/>
            <a:ext cx="315686" cy="315686"/>
          </a:xfrm>
          <a:prstGeom prst="rect">
            <a:avLst/>
          </a:prstGeom>
          <a:ln w="25400">
            <a:solidFill>
              <a:srgbClr val="FFD13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u="sng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3179F3-9425-3642-9C0F-270438ABE5B7}"/>
              </a:ext>
            </a:extLst>
          </p:cNvPr>
          <p:cNvSpPr/>
          <p:nvPr/>
        </p:nvSpPr>
        <p:spPr>
          <a:xfrm>
            <a:off x="1277486" y="4575076"/>
            <a:ext cx="315686" cy="315686"/>
          </a:xfrm>
          <a:prstGeom prst="rect">
            <a:avLst/>
          </a:prstGeom>
          <a:ln w="25400">
            <a:solidFill>
              <a:srgbClr val="FFD13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u="sng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60F9D6-D355-4A45-9B66-E8DA82AF34CE}"/>
              </a:ext>
            </a:extLst>
          </p:cNvPr>
          <p:cNvSpPr/>
          <p:nvPr/>
        </p:nvSpPr>
        <p:spPr>
          <a:xfrm>
            <a:off x="1708410" y="4575076"/>
            <a:ext cx="315686" cy="315686"/>
          </a:xfrm>
          <a:prstGeom prst="rect">
            <a:avLst/>
          </a:prstGeom>
          <a:ln w="25400">
            <a:solidFill>
              <a:srgbClr val="FFD13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u="sng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2540C58-7222-464E-958D-8F9080269941}"/>
              </a:ext>
            </a:extLst>
          </p:cNvPr>
          <p:cNvSpPr/>
          <p:nvPr/>
        </p:nvSpPr>
        <p:spPr>
          <a:xfrm>
            <a:off x="2139618" y="4575076"/>
            <a:ext cx="315686" cy="315686"/>
          </a:xfrm>
          <a:prstGeom prst="rect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u="sng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36D04C3-AD1D-5048-A01B-A9C2D62848A9}"/>
              </a:ext>
            </a:extLst>
          </p:cNvPr>
          <p:cNvSpPr/>
          <p:nvPr/>
        </p:nvSpPr>
        <p:spPr>
          <a:xfrm>
            <a:off x="2559748" y="4575076"/>
            <a:ext cx="315686" cy="315686"/>
          </a:xfrm>
          <a:prstGeom prst="rect">
            <a:avLst/>
          </a:prstGeom>
          <a:ln w="25400">
            <a:solidFill>
              <a:srgbClr val="FFD13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u="sng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F6A877B-9C9D-6E41-9889-FA78F6C054D5}"/>
              </a:ext>
            </a:extLst>
          </p:cNvPr>
          <p:cNvSpPr/>
          <p:nvPr/>
        </p:nvSpPr>
        <p:spPr>
          <a:xfrm>
            <a:off x="2990672" y="4575076"/>
            <a:ext cx="315686" cy="315686"/>
          </a:xfrm>
          <a:prstGeom prst="rect">
            <a:avLst/>
          </a:prstGeom>
          <a:ln w="25400">
            <a:solidFill>
              <a:srgbClr val="FFD13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u="sng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6F7207-5C34-7A4E-A7E7-15239751A745}"/>
              </a:ext>
            </a:extLst>
          </p:cNvPr>
          <p:cNvSpPr/>
          <p:nvPr/>
        </p:nvSpPr>
        <p:spPr>
          <a:xfrm>
            <a:off x="3421880" y="4575076"/>
            <a:ext cx="315686" cy="315686"/>
          </a:xfrm>
          <a:prstGeom prst="rect">
            <a:avLst/>
          </a:prstGeom>
          <a:ln w="25400">
            <a:solidFill>
              <a:srgbClr val="FFD13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u="sng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6BB07FB-F02C-8845-A25B-8B24A626F2A0}"/>
              </a:ext>
            </a:extLst>
          </p:cNvPr>
          <p:cNvSpPr/>
          <p:nvPr/>
        </p:nvSpPr>
        <p:spPr>
          <a:xfrm>
            <a:off x="3842010" y="4575076"/>
            <a:ext cx="315686" cy="315686"/>
          </a:xfrm>
          <a:prstGeom prst="rect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u="sng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B4FEA3F-C169-8040-9A1C-8636B5A72055}"/>
              </a:ext>
            </a:extLst>
          </p:cNvPr>
          <p:cNvSpPr/>
          <p:nvPr/>
        </p:nvSpPr>
        <p:spPr>
          <a:xfrm>
            <a:off x="857356" y="5048041"/>
            <a:ext cx="315686" cy="315686"/>
          </a:xfrm>
          <a:prstGeom prst="rect">
            <a:avLst/>
          </a:prstGeom>
          <a:ln w="25400">
            <a:solidFill>
              <a:srgbClr val="FFD13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u="sng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6D78A2-3237-B641-B8DA-CE12BA2E0633}"/>
              </a:ext>
            </a:extLst>
          </p:cNvPr>
          <p:cNvSpPr/>
          <p:nvPr/>
        </p:nvSpPr>
        <p:spPr>
          <a:xfrm>
            <a:off x="1277486" y="5048041"/>
            <a:ext cx="315686" cy="315686"/>
          </a:xfrm>
          <a:prstGeom prst="rect">
            <a:avLst/>
          </a:prstGeom>
          <a:ln w="25400">
            <a:solidFill>
              <a:srgbClr val="FFD13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u="sng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98010E3-CFC5-A34B-8EA1-3782AEA06F9D}"/>
              </a:ext>
            </a:extLst>
          </p:cNvPr>
          <p:cNvSpPr/>
          <p:nvPr/>
        </p:nvSpPr>
        <p:spPr>
          <a:xfrm>
            <a:off x="1708410" y="5048041"/>
            <a:ext cx="315686" cy="315686"/>
          </a:xfrm>
          <a:prstGeom prst="rect">
            <a:avLst/>
          </a:prstGeom>
          <a:ln w="25400">
            <a:solidFill>
              <a:srgbClr val="FFD13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u="sng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DF38B9B-35B8-B240-BFD4-F6BE41B1BE41}"/>
              </a:ext>
            </a:extLst>
          </p:cNvPr>
          <p:cNvSpPr/>
          <p:nvPr/>
        </p:nvSpPr>
        <p:spPr>
          <a:xfrm>
            <a:off x="2139618" y="5048041"/>
            <a:ext cx="315686" cy="315686"/>
          </a:xfrm>
          <a:prstGeom prst="rect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u="sng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1F27329-AC56-A44C-8516-DCAEB4ED7B9A}"/>
              </a:ext>
            </a:extLst>
          </p:cNvPr>
          <p:cNvSpPr/>
          <p:nvPr/>
        </p:nvSpPr>
        <p:spPr>
          <a:xfrm>
            <a:off x="2559748" y="5048041"/>
            <a:ext cx="315686" cy="315686"/>
          </a:xfrm>
          <a:prstGeom prst="rect">
            <a:avLst/>
          </a:prstGeom>
          <a:ln w="25400">
            <a:solidFill>
              <a:srgbClr val="FFD13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u="sng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3247FD-F730-C347-9A7D-4116E6824660}"/>
              </a:ext>
            </a:extLst>
          </p:cNvPr>
          <p:cNvSpPr/>
          <p:nvPr/>
        </p:nvSpPr>
        <p:spPr>
          <a:xfrm>
            <a:off x="2990672" y="5048041"/>
            <a:ext cx="315686" cy="315686"/>
          </a:xfrm>
          <a:prstGeom prst="rect">
            <a:avLst/>
          </a:prstGeom>
          <a:ln w="25400">
            <a:solidFill>
              <a:srgbClr val="FFD13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u="sng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FD497A0-3CE4-6B40-A899-0D0737CD8FF1}"/>
              </a:ext>
            </a:extLst>
          </p:cNvPr>
          <p:cNvSpPr/>
          <p:nvPr/>
        </p:nvSpPr>
        <p:spPr>
          <a:xfrm>
            <a:off x="3421880" y="5048041"/>
            <a:ext cx="315686" cy="315686"/>
          </a:xfrm>
          <a:prstGeom prst="rect">
            <a:avLst/>
          </a:prstGeom>
          <a:ln w="25400">
            <a:solidFill>
              <a:srgbClr val="FFD13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u="sng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4CD0FDB-2F96-4F40-80C9-6C1085A886B4}"/>
              </a:ext>
            </a:extLst>
          </p:cNvPr>
          <p:cNvSpPr/>
          <p:nvPr/>
        </p:nvSpPr>
        <p:spPr>
          <a:xfrm>
            <a:off x="3842010" y="5048041"/>
            <a:ext cx="315686" cy="315686"/>
          </a:xfrm>
          <a:prstGeom prst="rect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u="sng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63C897-95CF-8648-AF53-976594996AAD}"/>
              </a:ext>
            </a:extLst>
          </p:cNvPr>
          <p:cNvSpPr txBox="1"/>
          <p:nvPr/>
        </p:nvSpPr>
        <p:spPr>
          <a:xfrm>
            <a:off x="520145" y="3429000"/>
            <a:ext cx="4621778" cy="4593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u="sng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열이 </a:t>
            </a:r>
            <a:r>
              <a:rPr kumimoji="1" lang="en-US" altLang="ko-Kore-KR" u="sng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4</a:t>
            </a:r>
            <a:r>
              <a:rPr kumimoji="1" lang="ko-Kore-KR" altLang="en-US" u="sng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로 나누어 떨어지지 않는경우 문제가 발생</a:t>
            </a:r>
            <a:endParaRPr kumimoji="1" lang="en-US" altLang="ko-Kore-KR" u="sng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DA442A0-D3AF-1C43-8681-83C1F8DAE27A}"/>
              </a:ext>
            </a:extLst>
          </p:cNvPr>
          <p:cNvSpPr/>
          <p:nvPr/>
        </p:nvSpPr>
        <p:spPr>
          <a:xfrm>
            <a:off x="4986304" y="4575076"/>
            <a:ext cx="315686" cy="315686"/>
          </a:xfrm>
          <a:prstGeom prst="rect">
            <a:avLst/>
          </a:prstGeom>
          <a:ln w="25400">
            <a:solidFill>
              <a:srgbClr val="FFD13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u="sng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7E5D97C-BB4A-4240-ACA9-26AAA01E0130}"/>
              </a:ext>
            </a:extLst>
          </p:cNvPr>
          <p:cNvSpPr/>
          <p:nvPr/>
        </p:nvSpPr>
        <p:spPr>
          <a:xfrm>
            <a:off x="5406434" y="4575076"/>
            <a:ext cx="315686" cy="315686"/>
          </a:xfrm>
          <a:prstGeom prst="rect">
            <a:avLst/>
          </a:prstGeom>
          <a:ln w="25400">
            <a:solidFill>
              <a:srgbClr val="FFD13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u="sng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DB4B554-B47B-F848-80C4-25F0C2E1AFE3}"/>
              </a:ext>
            </a:extLst>
          </p:cNvPr>
          <p:cNvSpPr/>
          <p:nvPr/>
        </p:nvSpPr>
        <p:spPr>
          <a:xfrm>
            <a:off x="5837358" y="4575076"/>
            <a:ext cx="315686" cy="315686"/>
          </a:xfrm>
          <a:prstGeom prst="rect">
            <a:avLst/>
          </a:prstGeom>
          <a:ln w="25400">
            <a:solidFill>
              <a:srgbClr val="FFD13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u="sng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21CFDC6-5AB3-4D47-A0B6-D9C59332DA29}"/>
              </a:ext>
            </a:extLst>
          </p:cNvPr>
          <p:cNvSpPr/>
          <p:nvPr/>
        </p:nvSpPr>
        <p:spPr>
          <a:xfrm>
            <a:off x="6268566" y="4575076"/>
            <a:ext cx="315686" cy="315686"/>
          </a:xfrm>
          <a:prstGeom prst="rect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u="sng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D0CFA8E-8D62-5B43-831E-A8A28805B749}"/>
              </a:ext>
            </a:extLst>
          </p:cNvPr>
          <p:cNvSpPr/>
          <p:nvPr/>
        </p:nvSpPr>
        <p:spPr>
          <a:xfrm>
            <a:off x="6688696" y="4575076"/>
            <a:ext cx="315686" cy="315686"/>
          </a:xfrm>
          <a:prstGeom prst="rect">
            <a:avLst/>
          </a:prstGeom>
          <a:ln w="25400">
            <a:solidFill>
              <a:srgbClr val="FFD13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u="sng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CCB5558-57FD-6344-A761-91AC960E7B44}"/>
              </a:ext>
            </a:extLst>
          </p:cNvPr>
          <p:cNvSpPr/>
          <p:nvPr/>
        </p:nvSpPr>
        <p:spPr>
          <a:xfrm>
            <a:off x="7119620" y="4575076"/>
            <a:ext cx="315686" cy="315686"/>
          </a:xfrm>
          <a:prstGeom prst="rect">
            <a:avLst/>
          </a:prstGeom>
          <a:ln w="25400">
            <a:solidFill>
              <a:srgbClr val="FFD13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u="sng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CF715FA-B45B-8242-8C11-D934366CAC5E}"/>
              </a:ext>
            </a:extLst>
          </p:cNvPr>
          <p:cNvSpPr/>
          <p:nvPr/>
        </p:nvSpPr>
        <p:spPr>
          <a:xfrm>
            <a:off x="7550828" y="4575076"/>
            <a:ext cx="315686" cy="315686"/>
          </a:xfrm>
          <a:prstGeom prst="rect">
            <a:avLst/>
          </a:prstGeom>
          <a:ln w="25400">
            <a:solidFill>
              <a:srgbClr val="FFD13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u="sng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45590BB-6229-8542-A154-B043A4661509}"/>
              </a:ext>
            </a:extLst>
          </p:cNvPr>
          <p:cNvSpPr/>
          <p:nvPr/>
        </p:nvSpPr>
        <p:spPr>
          <a:xfrm>
            <a:off x="4986304" y="5048041"/>
            <a:ext cx="315686" cy="315686"/>
          </a:xfrm>
          <a:prstGeom prst="rect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u="sng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F12867A-DE09-E344-8898-A762DDCB60BB}"/>
              </a:ext>
            </a:extLst>
          </p:cNvPr>
          <p:cNvSpPr/>
          <p:nvPr/>
        </p:nvSpPr>
        <p:spPr>
          <a:xfrm>
            <a:off x="5406434" y="5048041"/>
            <a:ext cx="315686" cy="315686"/>
          </a:xfrm>
          <a:prstGeom prst="rect">
            <a:avLst/>
          </a:prstGeom>
          <a:ln w="25400">
            <a:solidFill>
              <a:srgbClr val="FFD13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u="sng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17DC26-B757-4347-92A9-1490037C3F8F}"/>
              </a:ext>
            </a:extLst>
          </p:cNvPr>
          <p:cNvSpPr/>
          <p:nvPr/>
        </p:nvSpPr>
        <p:spPr>
          <a:xfrm>
            <a:off x="5837358" y="5048041"/>
            <a:ext cx="315686" cy="315686"/>
          </a:xfrm>
          <a:prstGeom prst="rect">
            <a:avLst/>
          </a:prstGeom>
          <a:ln w="25400">
            <a:solidFill>
              <a:srgbClr val="FFD13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u="sng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6712083-10E4-AF43-8774-3A60E3E6ABE7}"/>
              </a:ext>
            </a:extLst>
          </p:cNvPr>
          <p:cNvSpPr/>
          <p:nvPr/>
        </p:nvSpPr>
        <p:spPr>
          <a:xfrm>
            <a:off x="6268566" y="5048041"/>
            <a:ext cx="315686" cy="315686"/>
          </a:xfrm>
          <a:prstGeom prst="rect">
            <a:avLst/>
          </a:prstGeom>
          <a:ln w="25400">
            <a:solidFill>
              <a:srgbClr val="FFD13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u="sng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2F76A63-769D-B747-9577-0A25EB6827CE}"/>
              </a:ext>
            </a:extLst>
          </p:cNvPr>
          <p:cNvSpPr/>
          <p:nvPr/>
        </p:nvSpPr>
        <p:spPr>
          <a:xfrm>
            <a:off x="6688696" y="5048041"/>
            <a:ext cx="315686" cy="315686"/>
          </a:xfrm>
          <a:prstGeom prst="rect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u="sng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C9F5875-E959-4641-87D4-02135B5FD713}"/>
              </a:ext>
            </a:extLst>
          </p:cNvPr>
          <p:cNvSpPr/>
          <p:nvPr/>
        </p:nvSpPr>
        <p:spPr>
          <a:xfrm>
            <a:off x="7119620" y="5048041"/>
            <a:ext cx="315686" cy="315686"/>
          </a:xfrm>
          <a:prstGeom prst="rect">
            <a:avLst/>
          </a:prstGeom>
          <a:ln w="25400">
            <a:solidFill>
              <a:srgbClr val="FFD13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u="sng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FCC1353-F23A-BF41-895B-FD51063E7EE5}"/>
              </a:ext>
            </a:extLst>
          </p:cNvPr>
          <p:cNvSpPr/>
          <p:nvPr/>
        </p:nvSpPr>
        <p:spPr>
          <a:xfrm>
            <a:off x="7550828" y="5048041"/>
            <a:ext cx="315686" cy="315686"/>
          </a:xfrm>
          <a:prstGeom prst="rect">
            <a:avLst/>
          </a:prstGeom>
          <a:ln w="25400">
            <a:solidFill>
              <a:srgbClr val="FFD13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u="sng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0EB1BC0-BAE2-1C40-B13E-6144F83E3429}"/>
              </a:ext>
            </a:extLst>
          </p:cNvPr>
          <p:cNvSpPr txBox="1"/>
          <p:nvPr/>
        </p:nvSpPr>
        <p:spPr>
          <a:xfrm>
            <a:off x="1708410" y="4032032"/>
            <a:ext cx="1646605" cy="4097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500" u="sng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열이 </a:t>
            </a:r>
            <a:r>
              <a:rPr kumimoji="1" lang="en-US" altLang="ko-KR" sz="1500" u="sng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4</a:t>
            </a:r>
            <a:r>
              <a:rPr kumimoji="1" lang="ko-KR" altLang="en-US" sz="1500" u="sng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의 배수일 때</a:t>
            </a:r>
            <a:endParaRPr kumimoji="1" lang="en-US" altLang="ko-Kore-KR" sz="1500" u="sng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C202888-80B3-4843-814B-BB0032227E46}"/>
              </a:ext>
            </a:extLst>
          </p:cNvPr>
          <p:cNvSpPr txBox="1"/>
          <p:nvPr/>
        </p:nvSpPr>
        <p:spPr>
          <a:xfrm>
            <a:off x="5399241" y="4032032"/>
            <a:ext cx="2026517" cy="4097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500" u="sng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열이 </a:t>
            </a:r>
            <a:r>
              <a:rPr kumimoji="1" lang="en-US" altLang="ko-KR" sz="1500" u="sng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4</a:t>
            </a:r>
            <a:r>
              <a:rPr kumimoji="1" lang="ko-KR" altLang="en-US" sz="1500" u="sng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의 배수가 아닐 때</a:t>
            </a:r>
            <a:endParaRPr kumimoji="1" lang="en-US" altLang="ko-Kore-KR" sz="1500" u="sng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935F3FA-BCA3-7347-82BF-5245113A571B}"/>
              </a:ext>
            </a:extLst>
          </p:cNvPr>
          <p:cNvSpPr/>
          <p:nvPr/>
        </p:nvSpPr>
        <p:spPr>
          <a:xfrm>
            <a:off x="564799" y="5651564"/>
            <a:ext cx="4762842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이번에도 자바스크립트를 사용해서 동적으로 변경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9941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84D0207-474B-3845-887A-D039871C997E}"/>
              </a:ext>
            </a:extLst>
          </p:cNvPr>
          <p:cNvSpPr txBox="1"/>
          <p:nvPr/>
        </p:nvSpPr>
        <p:spPr>
          <a:xfrm>
            <a:off x="2" y="0"/>
            <a:ext cx="136410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CSS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FF5F4C-2062-4F4A-9012-98E3D9E83E15}"/>
              </a:ext>
            </a:extLst>
          </p:cNvPr>
          <p:cNvSpPr txBox="1"/>
          <p:nvPr/>
        </p:nvSpPr>
        <p:spPr>
          <a:xfrm>
            <a:off x="81216" y="555992"/>
            <a:ext cx="2467112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Grid… 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맞았을까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…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43D9DAF-D029-654F-82E6-903517649782}"/>
              </a:ext>
            </a:extLst>
          </p:cNvPr>
          <p:cNvSpPr txBox="1"/>
          <p:nvPr/>
        </p:nvSpPr>
        <p:spPr>
          <a:xfrm>
            <a:off x="682054" y="1949768"/>
            <a:ext cx="7344346" cy="330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kumimoji="1" lang="en-US" altLang="ko-Kore-KR" sz="1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Flex</a:t>
            </a:r>
            <a:r>
              <a:rPr kumimoji="1" lang="ko-Kore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를 사용해서 행과 열을 분리하여 관리했으면 자바스크립트 없이</a:t>
            </a:r>
            <a:br>
              <a:rPr kumimoji="1" lang="en-US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</a:br>
            <a:r>
              <a:rPr kumimoji="1" lang="en-US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CSS</a:t>
            </a:r>
            <a:r>
              <a:rPr kumimoji="1" lang="ko-Kore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만으로 관리할 수 있는 문제들이었음</a:t>
            </a:r>
            <a:endParaRPr kumimoji="1" lang="en-US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en-US" sz="1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Flex</a:t>
            </a:r>
            <a:r>
              <a:rPr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는 </a:t>
            </a:r>
            <a:r>
              <a:rPr lang="ko-KR" altLang="en-US" dirty="0">
                <a:highlight>
                  <a:srgbClr val="FFD966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방향을 기준으로 갖는 레이아웃</a:t>
            </a:r>
            <a:r>
              <a:rPr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을 유연하게 스타일링하고</a:t>
            </a:r>
            <a:br>
              <a:rPr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</a:br>
            <a:r>
              <a:rPr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구성할 때 사용성이 좋아짐</a:t>
            </a:r>
            <a:endParaRPr lang="en-US" altLang="ko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en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Grid</a:t>
            </a:r>
            <a:r>
              <a:rPr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는 </a:t>
            </a:r>
            <a:r>
              <a:rPr lang="ko-KR" altLang="en-US" dirty="0">
                <a:highlight>
                  <a:srgbClr val="FFD966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영역을 기준으로 갖는 레이아웃</a:t>
            </a:r>
            <a:r>
              <a:rPr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을 규격화 하여 스타일링하고</a:t>
            </a:r>
            <a:br>
              <a:rPr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</a:br>
            <a:r>
              <a:rPr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구성할 때 사용성이 좋아짐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1C8734B-C9B6-B041-A852-F0A57502E513}"/>
              </a:ext>
            </a:extLst>
          </p:cNvPr>
          <p:cNvSpPr txBox="1"/>
          <p:nvPr/>
        </p:nvSpPr>
        <p:spPr>
          <a:xfrm>
            <a:off x="539931" y="1374962"/>
            <a:ext cx="755335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느낀점</a:t>
            </a:r>
            <a:endParaRPr kumimoji="1" lang="en-US" altLang="ko-Kore-KR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1979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73E7EB8-6F0B-5544-8566-EFE605E165AA}"/>
              </a:ext>
            </a:extLst>
          </p:cNvPr>
          <p:cNvSpPr/>
          <p:nvPr/>
        </p:nvSpPr>
        <p:spPr>
          <a:xfrm>
            <a:off x="1481908" y="2066148"/>
            <a:ext cx="6180183" cy="4016114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D96C3C5-653C-E541-80D4-DB9B24F1D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574" y="2259953"/>
            <a:ext cx="5726780" cy="36821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F48F60-6B07-3E43-85CA-FD2BB7E419D4}"/>
              </a:ext>
            </a:extLst>
          </p:cNvPr>
          <p:cNvSpPr txBox="1"/>
          <p:nvPr/>
        </p:nvSpPr>
        <p:spPr>
          <a:xfrm>
            <a:off x="2" y="0"/>
            <a:ext cx="136410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CSS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FF3D79-40E3-7F4F-886A-36FE35005D16}"/>
              </a:ext>
            </a:extLst>
          </p:cNvPr>
          <p:cNvSpPr txBox="1"/>
          <p:nvPr/>
        </p:nvSpPr>
        <p:spPr>
          <a:xfrm>
            <a:off x="81216" y="555992"/>
            <a:ext cx="110300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타격감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033D46-4069-0D48-8B80-69AA7BF2F619}"/>
              </a:ext>
            </a:extLst>
          </p:cNvPr>
          <p:cNvSpPr txBox="1"/>
          <p:nvPr/>
        </p:nvSpPr>
        <p:spPr>
          <a:xfrm>
            <a:off x="539931" y="1252344"/>
            <a:ext cx="1492716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기존 페이지</a:t>
            </a:r>
            <a:endParaRPr lang="en-US" altLang="ko-Kore-KR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1780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F48F60-6B07-3E43-85CA-FD2BB7E419D4}"/>
              </a:ext>
            </a:extLst>
          </p:cNvPr>
          <p:cNvSpPr txBox="1"/>
          <p:nvPr/>
        </p:nvSpPr>
        <p:spPr>
          <a:xfrm>
            <a:off x="2" y="0"/>
            <a:ext cx="136410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CSS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FF3D79-40E3-7F4F-886A-36FE35005D16}"/>
              </a:ext>
            </a:extLst>
          </p:cNvPr>
          <p:cNvSpPr txBox="1"/>
          <p:nvPr/>
        </p:nvSpPr>
        <p:spPr>
          <a:xfrm>
            <a:off x="81216" y="555992"/>
            <a:ext cx="110300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타격감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2B3D41-60DB-E045-B428-32A0ADAE8830}"/>
              </a:ext>
            </a:extLst>
          </p:cNvPr>
          <p:cNvSpPr/>
          <p:nvPr/>
        </p:nvSpPr>
        <p:spPr>
          <a:xfrm>
            <a:off x="1481908" y="2066148"/>
            <a:ext cx="6180183" cy="4016114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271E817-7EAC-C642-B72B-328B75FC0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099" y="2250445"/>
            <a:ext cx="5724000" cy="36729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D3B247C-F74E-B140-BEEB-94BD48384085}"/>
              </a:ext>
            </a:extLst>
          </p:cNvPr>
          <p:cNvSpPr txBox="1"/>
          <p:nvPr/>
        </p:nvSpPr>
        <p:spPr>
          <a:xfrm>
            <a:off x="539931" y="1252344"/>
            <a:ext cx="5054589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dirty="0">
                <a:highlight>
                  <a:srgbClr val="FFD966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cubic-</a:t>
            </a:r>
            <a:r>
              <a:rPr lang="en-US" altLang="ko-Kore-KR" dirty="0" err="1">
                <a:highlight>
                  <a:srgbClr val="FFD966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bezier</a:t>
            </a:r>
            <a:r>
              <a:rPr kumimoji="1" lang="en-US" altLang="ko-Kore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ko-Kore-KR" altLang="en-US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속성을 커스텀하고 밝게 빛나게 변경</a:t>
            </a:r>
            <a:endParaRPr lang="en-US" altLang="ko-Kore-KR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721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F48F60-6B07-3E43-85CA-FD2BB7E419D4}"/>
              </a:ext>
            </a:extLst>
          </p:cNvPr>
          <p:cNvSpPr txBox="1"/>
          <p:nvPr/>
        </p:nvSpPr>
        <p:spPr>
          <a:xfrm>
            <a:off x="2" y="0"/>
            <a:ext cx="136410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CSS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FF3D79-40E3-7F4F-886A-36FE35005D16}"/>
              </a:ext>
            </a:extLst>
          </p:cNvPr>
          <p:cNvSpPr txBox="1"/>
          <p:nvPr/>
        </p:nvSpPr>
        <p:spPr>
          <a:xfrm>
            <a:off x="81216" y="555992"/>
            <a:ext cx="110300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타격감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3B247C-F74E-B140-BEEB-94BD48384085}"/>
              </a:ext>
            </a:extLst>
          </p:cNvPr>
          <p:cNvSpPr txBox="1"/>
          <p:nvPr/>
        </p:nvSpPr>
        <p:spPr>
          <a:xfrm>
            <a:off x="539931" y="1252344"/>
            <a:ext cx="1252266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highlight>
                  <a:srgbClr val="FFD966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비교화면</a:t>
            </a:r>
            <a:endParaRPr lang="en-US" altLang="ko-Kore-KR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8B1F62-6971-9F46-851B-AF035910CD2B}"/>
              </a:ext>
            </a:extLst>
          </p:cNvPr>
          <p:cNvSpPr/>
          <p:nvPr/>
        </p:nvSpPr>
        <p:spPr>
          <a:xfrm>
            <a:off x="157213" y="2627806"/>
            <a:ext cx="4287621" cy="2786256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8051B40-9B65-EF46-9342-772A5D513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79" y="2757429"/>
            <a:ext cx="3973064" cy="255453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4A5704-03F8-424E-8498-DBCC03241012}"/>
              </a:ext>
            </a:extLst>
          </p:cNvPr>
          <p:cNvSpPr/>
          <p:nvPr/>
        </p:nvSpPr>
        <p:spPr>
          <a:xfrm>
            <a:off x="4572000" y="2627806"/>
            <a:ext cx="4287621" cy="279028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ECE9035-1443-6F48-9E61-C11F2222F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963" y="2726083"/>
            <a:ext cx="4071097" cy="261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980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AFBBDA0-9CD2-2A42-8847-AC309C04C23F}"/>
              </a:ext>
            </a:extLst>
          </p:cNvPr>
          <p:cNvSpPr/>
          <p:nvPr/>
        </p:nvSpPr>
        <p:spPr>
          <a:xfrm>
            <a:off x="4571999" y="2830019"/>
            <a:ext cx="3796627" cy="2169825"/>
          </a:xfrm>
          <a:prstGeom prst="rect">
            <a:avLst/>
          </a:prstGeom>
          <a:solidFill>
            <a:srgbClr val="FFD966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CSS</a:t>
            </a:r>
            <a:r>
              <a:rPr kumimoji="1" lang="ko-KR" altLang="en-US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를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사용해서 필요한 부분만</a:t>
            </a:r>
            <a:r>
              <a:rPr kumimoji="1"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보여주기</a:t>
            </a:r>
            <a:endParaRPr kumimoji="1" lang="en-US" altLang="ko-KR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algn="ctr"/>
            <a:endParaRPr kumimoji="1" lang="en-US" altLang="ko-Kore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r>
              <a:rPr kumimoji="1" lang="ko-Kore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모두 렌더링 하고 </a:t>
            </a:r>
            <a:r>
              <a:rPr kumimoji="1" lang="en-US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CSS</a:t>
            </a:r>
            <a:r>
              <a:rPr kumimoji="1" lang="ko-Kore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로 보여주기</a:t>
            </a:r>
            <a:endParaRPr kumimoji="1" lang="en-US" altLang="ko-Kore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endParaRPr kumimoji="1" lang="en-US" altLang="ko-Kore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r>
              <a:rPr kumimoji="1" lang="ko-Kore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현재 어플리케이션 수준에서는</a:t>
            </a:r>
            <a:endParaRPr kumimoji="1" lang="en-US" altLang="ko-Kore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r>
              <a:rPr kumimoji="1" lang="ko-Kore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크게 성능이슈가 없을 것이라 판단</a:t>
            </a:r>
            <a:endParaRPr kumimoji="1" lang="en-US" altLang="ko-Kore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endParaRPr kumimoji="1" lang="ko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3C308E-6378-7E4B-9C4B-D9F7A6E7808A}"/>
              </a:ext>
            </a:extLst>
          </p:cNvPr>
          <p:cNvSpPr txBox="1"/>
          <p:nvPr/>
        </p:nvSpPr>
        <p:spPr>
          <a:xfrm>
            <a:off x="96982" y="0"/>
            <a:ext cx="358872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패드 페이징</a:t>
            </a:r>
            <a:endParaRPr kumimoji="1" lang="en-US" altLang="ko-KR" sz="35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BAA8B-185C-4743-8741-CDE396DB89B9}"/>
              </a:ext>
            </a:extLst>
          </p:cNvPr>
          <p:cNvSpPr/>
          <p:nvPr/>
        </p:nvSpPr>
        <p:spPr>
          <a:xfrm>
            <a:off x="96982" y="630942"/>
            <a:ext cx="6783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ore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개요</a:t>
            </a: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11588C-9F78-C34A-8082-202D7A397CFB}"/>
              </a:ext>
            </a:extLst>
          </p:cNvPr>
          <p:cNvSpPr txBox="1"/>
          <p:nvPr/>
        </p:nvSpPr>
        <p:spPr>
          <a:xfrm>
            <a:off x="3378250" y="2020090"/>
            <a:ext cx="215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두가지 방법 중 고민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FE77D0-9DEA-DC47-B26E-936A4CEE6DB7}"/>
              </a:ext>
            </a:extLst>
          </p:cNvPr>
          <p:cNvSpPr/>
          <p:nvPr/>
        </p:nvSpPr>
        <p:spPr>
          <a:xfrm>
            <a:off x="775373" y="2820310"/>
            <a:ext cx="3588724" cy="2169825"/>
          </a:xfrm>
          <a:prstGeom prst="rect">
            <a:avLst/>
          </a:prstGeom>
          <a:solidFill>
            <a:srgbClr val="FFD966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자바스크립트로 동적으로 관리</a:t>
            </a:r>
            <a:endParaRPr kumimoji="1" lang="en-US" altLang="ko-Kore-KR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algn="ctr"/>
            <a:endParaRPr kumimoji="1" lang="en-US" altLang="ko-Kore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r>
              <a:rPr kumimoji="1" lang="ko-Kore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필요할 때 </a:t>
            </a:r>
            <a:r>
              <a:rPr kumimoji="1" lang="en-US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JS</a:t>
            </a:r>
            <a:r>
              <a:rPr kumimoji="1" lang="ko-Kore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를 통해 렌더링</a:t>
            </a:r>
            <a:endParaRPr kumimoji="1" lang="en-US" altLang="ko-Kore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br>
              <a:rPr kumimoji="1" lang="en-US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</a:br>
            <a:r>
              <a:rPr kumimoji="1" lang="ko-Kore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관리해야 하는 상태와 </a:t>
            </a:r>
            <a:r>
              <a:rPr kumimoji="1" lang="en-US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JS</a:t>
            </a:r>
            <a:r>
              <a:rPr kumimoji="1" lang="ko-Kore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의 로직이</a:t>
            </a:r>
            <a:br>
              <a:rPr kumimoji="1" lang="en-US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</a:br>
            <a:r>
              <a:rPr kumimoji="1" lang="ko-Kore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복잡해 질 수 있음</a:t>
            </a:r>
            <a:endParaRPr kumimoji="1" lang="en-US" altLang="ko-Kore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endParaRPr kumimoji="1" lang="en-US" altLang="ko-Kore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548608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7877A94-F7D8-3E42-A3FD-3DC803C32D31}"/>
              </a:ext>
            </a:extLst>
          </p:cNvPr>
          <p:cNvSpPr txBox="1"/>
          <p:nvPr/>
        </p:nvSpPr>
        <p:spPr>
          <a:xfrm>
            <a:off x="0" y="140816"/>
            <a:ext cx="1809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Paging</a:t>
            </a:r>
          </a:p>
        </p:txBody>
      </p:sp>
    </p:spTree>
    <p:extLst>
      <p:ext uri="{BB962C8B-B14F-4D97-AF65-F5344CB8AC3E}">
        <p14:creationId xmlns:p14="http://schemas.microsoft.com/office/powerpoint/2010/main" val="1521293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51391F-6266-3247-BC35-026F501FA738}"/>
              </a:ext>
            </a:extLst>
          </p:cNvPr>
          <p:cNvSpPr txBox="1"/>
          <p:nvPr/>
        </p:nvSpPr>
        <p:spPr>
          <a:xfrm>
            <a:off x="909779" y="1323474"/>
            <a:ext cx="7144905" cy="4593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패드 컨테이너를 </a:t>
            </a:r>
            <a:r>
              <a:rPr kumimoji="1" lang="en-US" altLang="ko-KR" dirty="0">
                <a:highlight>
                  <a:srgbClr val="FFD966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overflow-x: hidden</a:t>
            </a:r>
            <a:r>
              <a:rPr kumimoji="1" lang="ko-KR" altLang="en-US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으로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지정 후 </a:t>
            </a:r>
            <a:r>
              <a:rPr kumimoji="1" lang="en-US" altLang="ko-KR" dirty="0">
                <a:highlight>
                  <a:srgbClr val="FFD966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padding-left</a:t>
            </a:r>
            <a:r>
              <a:rPr kumimoji="1" lang="ko-KR" altLang="en-US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를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사용해 이동 </a:t>
            </a:r>
            <a:endParaRPr kumimoji="1" lang="en-US" altLang="ko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F398994-E936-0D4D-9098-3F9A773455CA}"/>
              </a:ext>
            </a:extLst>
          </p:cNvPr>
          <p:cNvSpPr/>
          <p:nvPr/>
        </p:nvSpPr>
        <p:spPr>
          <a:xfrm>
            <a:off x="4279686" y="2293334"/>
            <a:ext cx="4527369" cy="274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2C3E61-437F-3A4C-B662-7C977B75C908}"/>
              </a:ext>
            </a:extLst>
          </p:cNvPr>
          <p:cNvSpPr/>
          <p:nvPr/>
        </p:nvSpPr>
        <p:spPr>
          <a:xfrm>
            <a:off x="336945" y="2293334"/>
            <a:ext cx="3942742" cy="2743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4B6AAE-7A86-E84C-972C-97930A5FDF47}"/>
              </a:ext>
            </a:extLst>
          </p:cNvPr>
          <p:cNvSpPr/>
          <p:nvPr/>
        </p:nvSpPr>
        <p:spPr>
          <a:xfrm>
            <a:off x="4224079" y="2229834"/>
            <a:ext cx="4638585" cy="28628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F35DE2-9E00-CD40-9E67-55C2F3612A8B}"/>
              </a:ext>
            </a:extLst>
          </p:cNvPr>
          <p:cNvSpPr txBox="1"/>
          <p:nvPr/>
        </p:nvSpPr>
        <p:spPr>
          <a:xfrm>
            <a:off x="5930900" y="5143560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overflow-x: hidden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FC5005-1F02-0344-B590-4801045432EA}"/>
              </a:ext>
            </a:extLst>
          </p:cNvPr>
          <p:cNvCxnSpPr/>
          <p:nvPr/>
        </p:nvCxnSpPr>
        <p:spPr>
          <a:xfrm flipH="1">
            <a:off x="539931" y="4432300"/>
            <a:ext cx="37397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9EAE219-9477-AD48-9D5B-19E086C4B1E1}"/>
              </a:ext>
            </a:extLst>
          </p:cNvPr>
          <p:cNvSpPr txBox="1"/>
          <p:nvPr/>
        </p:nvSpPr>
        <p:spPr>
          <a:xfrm>
            <a:off x="1168229" y="3933066"/>
            <a:ext cx="248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padding-left: -100%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5A8990-CD00-AF4C-ADFF-714F5DE5511E}"/>
              </a:ext>
            </a:extLst>
          </p:cNvPr>
          <p:cNvSpPr txBox="1"/>
          <p:nvPr/>
        </p:nvSpPr>
        <p:spPr>
          <a:xfrm>
            <a:off x="2716364" y="5825610"/>
            <a:ext cx="3711272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그러나 이동할 때 마다 </a:t>
            </a:r>
            <a:r>
              <a:rPr kumimoji="1"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Reflow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가 발생</a:t>
            </a:r>
            <a:r>
              <a:rPr kumimoji="1"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1E3117-7A60-B14B-85CC-C51BCE822759}"/>
              </a:ext>
            </a:extLst>
          </p:cNvPr>
          <p:cNvSpPr txBox="1"/>
          <p:nvPr/>
        </p:nvSpPr>
        <p:spPr>
          <a:xfrm>
            <a:off x="96982" y="0"/>
            <a:ext cx="358872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패드 페이징</a:t>
            </a:r>
            <a:endParaRPr kumimoji="1" lang="en-US" altLang="ko-KR" sz="35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D99019E-AB27-3D49-AC5D-90E5822D300E}"/>
              </a:ext>
            </a:extLst>
          </p:cNvPr>
          <p:cNvSpPr/>
          <p:nvPr/>
        </p:nvSpPr>
        <p:spPr>
          <a:xfrm>
            <a:off x="96982" y="630942"/>
            <a:ext cx="6783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ore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이동</a:t>
            </a: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4269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F398994-E936-0D4D-9098-3F9A773455CA}"/>
              </a:ext>
            </a:extLst>
          </p:cNvPr>
          <p:cNvSpPr/>
          <p:nvPr/>
        </p:nvSpPr>
        <p:spPr>
          <a:xfrm>
            <a:off x="4119522" y="2327423"/>
            <a:ext cx="4527369" cy="274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F35DE2-9E00-CD40-9E67-55C2F3612A8B}"/>
              </a:ext>
            </a:extLst>
          </p:cNvPr>
          <p:cNvSpPr txBox="1"/>
          <p:nvPr/>
        </p:nvSpPr>
        <p:spPr>
          <a:xfrm>
            <a:off x="3751436" y="5273490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overflow-x: hidden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FC5005-1F02-0344-B590-4801045432EA}"/>
              </a:ext>
            </a:extLst>
          </p:cNvPr>
          <p:cNvCxnSpPr/>
          <p:nvPr/>
        </p:nvCxnSpPr>
        <p:spPr>
          <a:xfrm flipH="1">
            <a:off x="379767" y="4466389"/>
            <a:ext cx="37397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9EAE219-9477-AD48-9D5B-19E086C4B1E1}"/>
              </a:ext>
            </a:extLst>
          </p:cNvPr>
          <p:cNvSpPr txBox="1"/>
          <p:nvPr/>
        </p:nvSpPr>
        <p:spPr>
          <a:xfrm>
            <a:off x="1008065" y="4070300"/>
            <a:ext cx="290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translate3d(0,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-100%, 0)</a:t>
            </a:r>
            <a:endParaRPr kumimoji="1" lang="ko-Kore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5A8990-CD00-AF4C-ADFF-714F5DE5511E}"/>
              </a:ext>
            </a:extLst>
          </p:cNvPr>
          <p:cNvSpPr txBox="1"/>
          <p:nvPr/>
        </p:nvSpPr>
        <p:spPr>
          <a:xfrm>
            <a:off x="1263241" y="5877723"/>
            <a:ext cx="6617517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내부 패드 컨테이너만 </a:t>
            </a:r>
            <a:r>
              <a:rPr kumimoji="1" lang="en-US" altLang="ko-KR" dirty="0">
                <a:highlight>
                  <a:srgbClr val="FFD966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translate3d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로 이동하기 때문에 </a:t>
            </a:r>
            <a:r>
              <a:rPr kumimoji="1"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Repaint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만 발생</a:t>
            </a:r>
            <a:endParaRPr kumimoji="1" lang="en-US" altLang="ko-KR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FB089E-60BB-D64D-A2E1-3FE629BB6180}"/>
              </a:ext>
            </a:extLst>
          </p:cNvPr>
          <p:cNvSpPr/>
          <p:nvPr/>
        </p:nvSpPr>
        <p:spPr>
          <a:xfrm>
            <a:off x="3878437" y="2071730"/>
            <a:ext cx="4976464" cy="3207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F5BE82-E054-EE45-8B69-9D934222BE9C}"/>
              </a:ext>
            </a:extLst>
          </p:cNvPr>
          <p:cNvSpPr txBox="1"/>
          <p:nvPr/>
        </p:nvSpPr>
        <p:spPr>
          <a:xfrm>
            <a:off x="96982" y="0"/>
            <a:ext cx="358872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패드 페이징</a:t>
            </a:r>
            <a:endParaRPr kumimoji="1" lang="en-US" altLang="ko-KR" sz="35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24E8CA-A9F6-3541-9163-7B02EFE3CE26}"/>
              </a:ext>
            </a:extLst>
          </p:cNvPr>
          <p:cNvSpPr/>
          <p:nvPr/>
        </p:nvSpPr>
        <p:spPr>
          <a:xfrm>
            <a:off x="96982" y="630942"/>
            <a:ext cx="6783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ore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이동</a:t>
            </a: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0558ED-A57B-064D-94B1-C8C9EDED5C0B}"/>
              </a:ext>
            </a:extLst>
          </p:cNvPr>
          <p:cNvSpPr txBox="1"/>
          <p:nvPr/>
        </p:nvSpPr>
        <p:spPr>
          <a:xfrm>
            <a:off x="599598" y="1323474"/>
            <a:ext cx="7944804" cy="4593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마스크 컨테이너에 </a:t>
            </a:r>
            <a:r>
              <a:rPr kumimoji="1" lang="en-US" altLang="ko-KR" dirty="0">
                <a:highlight>
                  <a:srgbClr val="FFD966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overflow: hidden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을 준 뒤 패드 자체를 </a:t>
            </a:r>
            <a:r>
              <a:rPr kumimoji="1" lang="en-US" altLang="ko-KR" dirty="0">
                <a:highlight>
                  <a:srgbClr val="FFD966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translate3d</a:t>
            </a:r>
            <a:r>
              <a:rPr kumimoji="1" lang="ko-KR" altLang="en-US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를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이용해서 이동</a:t>
            </a:r>
            <a:endParaRPr kumimoji="1" lang="en-US" altLang="ko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5189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82297713-1D71-984F-9CB9-E0E9623EB1CD}"/>
              </a:ext>
            </a:extLst>
          </p:cNvPr>
          <p:cNvSpPr/>
          <p:nvPr/>
        </p:nvSpPr>
        <p:spPr>
          <a:xfrm>
            <a:off x="1" y="-1589"/>
            <a:ext cx="552438" cy="685958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 dirty="0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5" name="구역 확대/축소 14">
                <a:extLst>
                  <a:ext uri="{FF2B5EF4-FFF2-40B4-BE49-F238E27FC236}">
                    <a16:creationId xmlns:a16="http://schemas.microsoft.com/office/drawing/2014/main" id="{4FEBE47B-DE71-0B48-B0DA-85583C1FC0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65985933"/>
                  </p:ext>
                </p:extLst>
              </p:nvPr>
            </p:nvGraphicFramePr>
            <p:xfrm>
              <a:off x="839010" y="2257622"/>
              <a:ext cx="1196975" cy="1196975"/>
            </p:xfrm>
            <a:graphic>
              <a:graphicData uri="http://schemas.microsoft.com/office/powerpoint/2016/sectionzoom">
                <psez:sectionZm>
                  <psez:sectionZmObj sectionId="{9CA4BAE5-A489-514D-92A0-89D5D71038BF}">
                    <psez:zmPr id="{19EDBE39-2CF7-C641-920B-966874E95601}" imageType="cover" transitionDur="1000">
                      <p166:blipFill xmlns:p166="http://schemas.microsoft.com/office/powerpoint/2016/6/main">
                        <a:blip r:embed="rId2">
                          <a:extLst>
                            <a:ext uri="{96DAC541-7B7A-43D3-8B79-37D633B846F1}">
                              <asvg:svgBlip xmlns:asvg="http://schemas.microsoft.com/office/drawing/2016/SVG/main" r:embed="rId3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96975" cy="119697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5" name="구역 확대/축소 1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4FEBE47B-DE71-0B48-B0DA-85583C1FC0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39010" y="2257622"/>
                <a:ext cx="1196975" cy="119697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1" name="구역 확대/축소 30">
                <a:extLst>
                  <a:ext uri="{FF2B5EF4-FFF2-40B4-BE49-F238E27FC236}">
                    <a16:creationId xmlns:a16="http://schemas.microsoft.com/office/drawing/2014/main" id="{211CD2A2-378A-AE44-97EA-A3CB4EEC0C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74613231"/>
                  </p:ext>
                </p:extLst>
              </p:nvPr>
            </p:nvGraphicFramePr>
            <p:xfrm>
              <a:off x="1682058" y="3727797"/>
              <a:ext cx="1219994" cy="1219994"/>
            </p:xfrm>
            <a:graphic>
              <a:graphicData uri="http://schemas.microsoft.com/office/powerpoint/2016/sectionzoom">
                <psez:sectionZm>
                  <psez:sectionZmObj sectionId="{317C5E55-4990-044E-BD73-BD844787E4DD}">
                    <psez:zmPr id="{F3439927-120D-1C40-A223-D85B6FC02F77}" imageType="cover" transitionDur="1000">
                      <p166:blipFill xmlns:p166="http://schemas.microsoft.com/office/powerpoint/2016/6/main">
                        <a:blip r:embed="rId7">
                          <a:extLst>
                            <a:ext uri="{96DAC541-7B7A-43D3-8B79-37D633B846F1}">
                              <asvg:svgBlip xmlns:asvg="http://schemas.microsoft.com/office/drawing/2016/SVG/main" r:embed="rId8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19994" cy="121999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1" name="구역 확대/축소 3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211CD2A2-378A-AE44-97EA-A3CB4EEC0C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682058" y="3727797"/>
                <a:ext cx="1219994" cy="121999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4" name="구역 확대/축소 33">
                <a:extLst>
                  <a:ext uri="{FF2B5EF4-FFF2-40B4-BE49-F238E27FC236}">
                    <a16:creationId xmlns:a16="http://schemas.microsoft.com/office/drawing/2014/main" id="{6C7F57DA-E4E3-7549-9AE7-29774F08CE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63642449"/>
                  </p:ext>
                </p:extLst>
              </p:nvPr>
            </p:nvGraphicFramePr>
            <p:xfrm>
              <a:off x="3482033" y="3640392"/>
              <a:ext cx="1233951" cy="1364667"/>
            </p:xfrm>
            <a:graphic>
              <a:graphicData uri="http://schemas.microsoft.com/office/powerpoint/2016/sectionzoom">
                <psez:sectionZm>
                  <psez:sectionZmObj sectionId="{1ED00BA2-3A4C-7E46-9676-E33355D90A4E}">
                    <psez:zmPr id="{410EABCF-C17D-D240-A9E1-2E375F6577C5}" imageType="cover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33951" cy="136466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4" name="구역 확대/축소 3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6C7F57DA-E4E3-7549-9AE7-29774F08CE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82033" y="3640392"/>
                <a:ext cx="1233951" cy="136466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6" name="구역 확대/축소 35">
                <a:extLst>
                  <a:ext uri="{FF2B5EF4-FFF2-40B4-BE49-F238E27FC236}">
                    <a16:creationId xmlns:a16="http://schemas.microsoft.com/office/drawing/2014/main" id="{7B3D1CAA-87B5-404B-907A-BC3C48E1AC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93699933"/>
                  </p:ext>
                </p:extLst>
              </p:nvPr>
            </p:nvGraphicFramePr>
            <p:xfrm>
              <a:off x="3948386" y="2514599"/>
              <a:ext cx="1938336" cy="791632"/>
            </p:xfrm>
            <a:graphic>
              <a:graphicData uri="http://schemas.microsoft.com/office/powerpoint/2016/sectionzoom">
                <psez:sectionZm>
                  <psez:sectionZmObj sectionId="{DA9F7917-4413-7F49-B7D0-B9A2FECA704D}">
                    <psez:zmPr id="{AC4145BB-FBF1-284F-816F-9BA5047AADE4}" imageType="cover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38336" cy="791632"/>
                        </a:xfrm>
                        <a:prstGeom prst="rect">
                          <a:avLst/>
                        </a:prstGeom>
                        <a:noFill/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6" name="구역 확대/축소 35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7B3D1CAA-87B5-404B-907A-BC3C48E1AC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48386" y="2514599"/>
                <a:ext cx="1938336" cy="791632"/>
              </a:xfrm>
              <a:prstGeom prst="rect">
                <a:avLst/>
              </a:prstGeom>
              <a:noFill/>
              <a:ln w="3175">
                <a:noFill/>
              </a:ln>
            </p:spPr>
          </p:pic>
        </mc:Fallback>
      </mc:AlternateContent>
      <p:sp>
        <p:nvSpPr>
          <p:cNvPr id="2" name="육각형[H] 1">
            <a:extLst>
              <a:ext uri="{FF2B5EF4-FFF2-40B4-BE49-F238E27FC236}">
                <a16:creationId xmlns:a16="http://schemas.microsoft.com/office/drawing/2014/main" id="{819C013D-CA26-CB47-B845-5857C962E2C2}"/>
              </a:ext>
            </a:extLst>
          </p:cNvPr>
          <p:cNvSpPr/>
          <p:nvPr/>
        </p:nvSpPr>
        <p:spPr>
          <a:xfrm rot="5400000">
            <a:off x="1429474" y="3585757"/>
            <a:ext cx="1744726" cy="1504074"/>
          </a:xfrm>
          <a:prstGeom prst="hexagon">
            <a:avLst/>
          </a:prstGeom>
          <a:noFill/>
          <a:ln w="57150">
            <a:solidFill>
              <a:srgbClr val="FFD1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육각형[H] 16">
            <a:extLst>
              <a:ext uri="{FF2B5EF4-FFF2-40B4-BE49-F238E27FC236}">
                <a16:creationId xmlns:a16="http://schemas.microsoft.com/office/drawing/2014/main" id="{489384C7-3DD0-CD43-B74A-8607D17B19A1}"/>
              </a:ext>
            </a:extLst>
          </p:cNvPr>
          <p:cNvSpPr/>
          <p:nvPr/>
        </p:nvSpPr>
        <p:spPr>
          <a:xfrm rot="5400000">
            <a:off x="4031347" y="2074926"/>
            <a:ext cx="1744726" cy="1504074"/>
          </a:xfrm>
          <a:prstGeom prst="hexagon">
            <a:avLst/>
          </a:prstGeom>
          <a:noFill/>
          <a:ln w="57150">
            <a:solidFill>
              <a:srgbClr val="FFD1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육각형[H] 18">
            <a:extLst>
              <a:ext uri="{FF2B5EF4-FFF2-40B4-BE49-F238E27FC236}">
                <a16:creationId xmlns:a16="http://schemas.microsoft.com/office/drawing/2014/main" id="{0E189E9E-8255-3F4B-ACF7-EDBDDB494CA1}"/>
              </a:ext>
            </a:extLst>
          </p:cNvPr>
          <p:cNvSpPr/>
          <p:nvPr/>
        </p:nvSpPr>
        <p:spPr>
          <a:xfrm rot="5400000">
            <a:off x="5742335" y="2074926"/>
            <a:ext cx="1744726" cy="1504074"/>
          </a:xfrm>
          <a:prstGeom prst="hexagon">
            <a:avLst/>
          </a:prstGeom>
          <a:noFill/>
          <a:ln w="57150">
            <a:solidFill>
              <a:srgbClr val="FFD1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육각형[H] 20">
            <a:extLst>
              <a:ext uri="{FF2B5EF4-FFF2-40B4-BE49-F238E27FC236}">
                <a16:creationId xmlns:a16="http://schemas.microsoft.com/office/drawing/2014/main" id="{64815BBE-1870-4647-9BA4-EE05E0C00241}"/>
              </a:ext>
            </a:extLst>
          </p:cNvPr>
          <p:cNvSpPr/>
          <p:nvPr/>
        </p:nvSpPr>
        <p:spPr>
          <a:xfrm rot="5400000">
            <a:off x="6557478" y="3523729"/>
            <a:ext cx="1744726" cy="1504074"/>
          </a:xfrm>
          <a:prstGeom prst="hexagon">
            <a:avLst/>
          </a:prstGeom>
          <a:noFill/>
          <a:ln w="57150">
            <a:solidFill>
              <a:srgbClr val="FFD1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육각형[H] 22">
            <a:extLst>
              <a:ext uri="{FF2B5EF4-FFF2-40B4-BE49-F238E27FC236}">
                <a16:creationId xmlns:a16="http://schemas.microsoft.com/office/drawing/2014/main" id="{40EBE9DF-2CA1-3040-BF25-AF944EF829DC}"/>
              </a:ext>
            </a:extLst>
          </p:cNvPr>
          <p:cNvSpPr/>
          <p:nvPr/>
        </p:nvSpPr>
        <p:spPr>
          <a:xfrm rot="5400000">
            <a:off x="3220120" y="3549326"/>
            <a:ext cx="1744726" cy="1504074"/>
          </a:xfrm>
          <a:prstGeom prst="hexagon">
            <a:avLst/>
          </a:prstGeom>
          <a:noFill/>
          <a:ln w="57150">
            <a:solidFill>
              <a:srgbClr val="FFD1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육각형[H] 24">
            <a:extLst>
              <a:ext uri="{FF2B5EF4-FFF2-40B4-BE49-F238E27FC236}">
                <a16:creationId xmlns:a16="http://schemas.microsoft.com/office/drawing/2014/main" id="{6E3356F4-E1C7-3F43-9A41-5547BF881BED}"/>
              </a:ext>
            </a:extLst>
          </p:cNvPr>
          <p:cNvSpPr/>
          <p:nvPr/>
        </p:nvSpPr>
        <p:spPr>
          <a:xfrm rot="5400000">
            <a:off x="4906386" y="3533266"/>
            <a:ext cx="1744726" cy="1504074"/>
          </a:xfrm>
          <a:prstGeom prst="hexagon">
            <a:avLst/>
          </a:prstGeom>
          <a:noFill/>
          <a:ln w="57150">
            <a:solidFill>
              <a:srgbClr val="FFD1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육각형[H] 25">
            <a:extLst>
              <a:ext uri="{FF2B5EF4-FFF2-40B4-BE49-F238E27FC236}">
                <a16:creationId xmlns:a16="http://schemas.microsoft.com/office/drawing/2014/main" id="{64E48833-4BE2-F843-A07E-CA3AA66259B7}"/>
              </a:ext>
            </a:extLst>
          </p:cNvPr>
          <p:cNvSpPr/>
          <p:nvPr/>
        </p:nvSpPr>
        <p:spPr>
          <a:xfrm rot="5400000">
            <a:off x="565135" y="2104749"/>
            <a:ext cx="1744726" cy="1504074"/>
          </a:xfrm>
          <a:prstGeom prst="hexagon">
            <a:avLst/>
          </a:prstGeom>
          <a:noFill/>
          <a:ln w="57150">
            <a:solidFill>
              <a:srgbClr val="FFD1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3" name="구역 확대/축소 42">
                <a:extLst>
                  <a:ext uri="{FF2B5EF4-FFF2-40B4-BE49-F238E27FC236}">
                    <a16:creationId xmlns:a16="http://schemas.microsoft.com/office/drawing/2014/main" id="{B8337DDC-8E6F-BF43-97AA-A0C8260104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21445566"/>
                  </p:ext>
                </p:extLst>
              </p:nvPr>
            </p:nvGraphicFramePr>
            <p:xfrm>
              <a:off x="6489845" y="3752657"/>
              <a:ext cx="1984902" cy="1015842"/>
            </p:xfrm>
            <a:graphic>
              <a:graphicData uri="http://schemas.microsoft.com/office/powerpoint/2016/sectionzoom">
                <psez:sectionZm>
                  <psez:sectionZmObj sectionId="{CB22CA9C-D28E-454B-9989-396EA549B7A7}">
                    <psez:zmPr id="{98C8E2E4-6449-F841-9672-B74A5C764E20}" imageType="cover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84902" cy="101584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3" name="구역 확대/축소 42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B8337DDC-8E6F-BF43-97AA-A0C8260104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489845" y="3752657"/>
                <a:ext cx="1984902" cy="101584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구역 확대/축소 3">
                <a:extLst>
                  <a:ext uri="{FF2B5EF4-FFF2-40B4-BE49-F238E27FC236}">
                    <a16:creationId xmlns:a16="http://schemas.microsoft.com/office/drawing/2014/main" id="{88B1F2F9-A381-2A41-856A-2B43C2343F5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23955292"/>
                  </p:ext>
                </p:extLst>
              </p:nvPr>
            </p:nvGraphicFramePr>
            <p:xfrm>
              <a:off x="4971509" y="3670293"/>
              <a:ext cx="1591156" cy="1262137"/>
            </p:xfrm>
            <a:graphic>
              <a:graphicData uri="http://schemas.microsoft.com/office/powerpoint/2016/sectionzoom">
                <psez:sectionZm>
                  <psez:sectionZmObj sectionId="{5E14C7DE-4891-D043-9858-8D981EC5C39E}">
                    <psez:zmPr id="{9563151C-9DEB-1342-B0F5-93E10F958E7F}" imageType="cover" transitionDur="1000">
                      <p166:blipFill xmlns:p166="http://schemas.microsoft.com/office/powerpoint/2016/6/main">
                        <a:blip r:embed="rId2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91156" cy="126213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구역 확대/축소 3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88B1F2F9-A381-2A41-856A-2B43C2343F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971509" y="3670293"/>
                <a:ext cx="1591156" cy="126213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8" name="구역 확대/축소 37">
                <a:extLst>
                  <a:ext uri="{FF2B5EF4-FFF2-40B4-BE49-F238E27FC236}">
                    <a16:creationId xmlns:a16="http://schemas.microsoft.com/office/drawing/2014/main" id="{16B97185-DEAD-384C-B799-6D40270295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9516421"/>
                  </p:ext>
                </p:extLst>
              </p:nvPr>
            </p:nvGraphicFramePr>
            <p:xfrm>
              <a:off x="5873331" y="2202806"/>
              <a:ext cx="1364063" cy="1281260"/>
            </p:xfrm>
            <a:graphic>
              <a:graphicData uri="http://schemas.microsoft.com/office/powerpoint/2016/sectionzoom">
                <psez:sectionZm>
                  <psez:sectionZmObj sectionId="{FA37943F-7BA4-D641-9CD0-8E0F373BBB92}">
                    <psez:zmPr id="{77F10C89-E892-5D4C-B6BD-19553BED5FD8}" imageType="cover" transitionDur="1000">
                      <p166:blipFill xmlns:p166="http://schemas.microsoft.com/office/powerpoint/2016/6/main">
                        <a:blip r:embed="rId2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64063" cy="128126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8" name="구역 확대/축소 37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16B97185-DEAD-384C-B799-6D40270295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873331" y="2202806"/>
                <a:ext cx="1364063" cy="128126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28" name="그래픽 27">
            <a:extLst>
              <a:ext uri="{FF2B5EF4-FFF2-40B4-BE49-F238E27FC236}">
                <a16:creationId xmlns:a16="http://schemas.microsoft.com/office/drawing/2014/main" id="{81527612-8666-5145-AC60-FC404F53AAD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4488395">
            <a:off x="262485" y="910145"/>
            <a:ext cx="1200330" cy="1200330"/>
          </a:xfrm>
          <a:prstGeom prst="rect">
            <a:avLst/>
          </a:prstGeom>
        </p:spPr>
      </p:pic>
      <p:sp>
        <p:nvSpPr>
          <p:cNvPr id="42" name="육각형[H] 41">
            <a:extLst>
              <a:ext uri="{FF2B5EF4-FFF2-40B4-BE49-F238E27FC236}">
                <a16:creationId xmlns:a16="http://schemas.microsoft.com/office/drawing/2014/main" id="{93E49A70-7339-8048-B6F7-26312B1F14EE}"/>
              </a:ext>
            </a:extLst>
          </p:cNvPr>
          <p:cNvSpPr/>
          <p:nvPr/>
        </p:nvSpPr>
        <p:spPr>
          <a:xfrm rot="5400000">
            <a:off x="7393427" y="2087778"/>
            <a:ext cx="1744726" cy="1504074"/>
          </a:xfrm>
          <a:prstGeom prst="hexagon">
            <a:avLst/>
          </a:prstGeom>
          <a:noFill/>
          <a:ln w="57150">
            <a:solidFill>
              <a:srgbClr val="FFD1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8" name="구역 확대/축소 47">
                <a:extLst>
                  <a:ext uri="{FF2B5EF4-FFF2-40B4-BE49-F238E27FC236}">
                    <a16:creationId xmlns:a16="http://schemas.microsoft.com/office/drawing/2014/main" id="{4D1CE857-664C-8344-AC69-C755FCE71F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60137289"/>
                  </p:ext>
                </p:extLst>
              </p:nvPr>
            </p:nvGraphicFramePr>
            <p:xfrm>
              <a:off x="7513753" y="2092991"/>
              <a:ext cx="1519343" cy="1281260"/>
            </p:xfrm>
            <a:graphic>
              <a:graphicData uri="http://schemas.microsoft.com/office/powerpoint/2016/sectionzoom">
                <psez:sectionZm>
                  <psez:sectionZmObj sectionId="{6CF5DB40-6B1E-3240-85E7-E85CEC971DB9}">
                    <psez:zmPr id="{6DE2467C-833D-574C-AE68-AE5B2119C0FF}" imageType="cover" transitionDur="1000">
                      <p166:blipFill xmlns:p166="http://schemas.microsoft.com/office/powerpoint/2016/6/main">
                        <a:blip r:embed="rId2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19343" cy="128126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8" name="구역 확대/축소 47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4D1CE857-664C-8344-AC69-C755FCE71F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513753" y="2092991"/>
                <a:ext cx="1519343" cy="128126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52" name="육각형[H] 51">
            <a:extLst>
              <a:ext uri="{FF2B5EF4-FFF2-40B4-BE49-F238E27FC236}">
                <a16:creationId xmlns:a16="http://schemas.microsoft.com/office/drawing/2014/main" id="{C33C7CA8-F8EC-DF4A-92D3-65748F97704E}"/>
              </a:ext>
            </a:extLst>
          </p:cNvPr>
          <p:cNvSpPr/>
          <p:nvPr/>
        </p:nvSpPr>
        <p:spPr>
          <a:xfrm rot="5400000">
            <a:off x="2285891" y="2098992"/>
            <a:ext cx="1744726" cy="1504074"/>
          </a:xfrm>
          <a:prstGeom prst="hexagon">
            <a:avLst/>
          </a:prstGeom>
          <a:noFill/>
          <a:ln w="57150">
            <a:solidFill>
              <a:srgbClr val="FFD1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8" name="구역 확대/축소 57">
                <a:extLst>
                  <a:ext uri="{FF2B5EF4-FFF2-40B4-BE49-F238E27FC236}">
                    <a16:creationId xmlns:a16="http://schemas.microsoft.com/office/drawing/2014/main" id="{51F441F6-0F54-1747-A15C-A19D0475855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0781285"/>
                  </p:ext>
                </p:extLst>
              </p:nvPr>
            </p:nvGraphicFramePr>
            <p:xfrm>
              <a:off x="2560098" y="2300152"/>
              <a:ext cx="1221012" cy="1123331"/>
            </p:xfrm>
            <a:graphic>
              <a:graphicData uri="http://schemas.microsoft.com/office/powerpoint/2016/sectionzoom">
                <psez:sectionZm>
                  <psez:sectionZmObj sectionId="{B6BBA0CA-D55D-BA45-9581-9BC0300B9DE8}">
                    <psez:zmPr id="{746098D7-CD14-E742-A083-C65696A696F5}" imageType="cover" transitionDur="1000">
                      <p166:blipFill xmlns:p166="http://schemas.microsoft.com/office/powerpoint/2016/6/main">
                        <a:blip r:embed="rId3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21012" cy="1123331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8" name="구역 확대/축소 57">
                <a:hlinkClick r:id="rId33" action="ppaction://hlinksldjump"/>
                <a:extLst>
                  <a:ext uri="{FF2B5EF4-FFF2-40B4-BE49-F238E27FC236}">
                    <a16:creationId xmlns:a16="http://schemas.microsoft.com/office/drawing/2014/main" id="{51F441F6-0F54-1747-A15C-A19D047585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560098" y="2300152"/>
                <a:ext cx="1221012" cy="1123331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7150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F29470A-92D0-9B4A-B3E0-D8473936B2B7}"/>
              </a:ext>
            </a:extLst>
          </p:cNvPr>
          <p:cNvSpPr txBox="1"/>
          <p:nvPr/>
        </p:nvSpPr>
        <p:spPr>
          <a:xfrm>
            <a:off x="96982" y="0"/>
            <a:ext cx="358872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패드 페이징</a:t>
            </a:r>
            <a:endParaRPr kumimoji="1" lang="en-US" altLang="ko-KR" sz="35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37B29A-B1FE-1449-8010-4FF2FC7C2B64}"/>
              </a:ext>
            </a:extLst>
          </p:cNvPr>
          <p:cNvSpPr/>
          <p:nvPr/>
        </p:nvSpPr>
        <p:spPr>
          <a:xfrm>
            <a:off x="96982" y="630942"/>
            <a:ext cx="6783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ore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이동</a:t>
            </a: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FB0B7B-3075-D347-B397-C2ADF527EFB5}"/>
              </a:ext>
            </a:extLst>
          </p:cNvPr>
          <p:cNvSpPr txBox="1"/>
          <p:nvPr/>
        </p:nvSpPr>
        <p:spPr>
          <a:xfrm>
            <a:off x="436177" y="1406990"/>
            <a:ext cx="3393878" cy="1290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CSS</a:t>
            </a:r>
            <a:r>
              <a:rPr kumimoji="1" lang="ko-Kore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변수와 </a:t>
            </a:r>
            <a:r>
              <a:rPr kumimoji="1" lang="en-US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calc</a:t>
            </a:r>
            <a:r>
              <a:rPr kumimoji="1" lang="ko-Kore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함수를 사용해</a:t>
            </a:r>
            <a:br>
              <a:rPr kumimoji="1" lang="en-US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</a:br>
            <a:r>
              <a:rPr kumimoji="1" lang="ko-Kore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원하는 페이지로 이동할 수 있도록</a:t>
            </a:r>
            <a:br>
              <a:rPr kumimoji="1" lang="en-US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</a:br>
            <a:r>
              <a:rPr kumimoji="1" lang="en-US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CSS</a:t>
            </a:r>
            <a:r>
              <a:rPr kumimoji="1" lang="ko-Kore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를 설계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3D99E45-3FB8-E94D-801F-51BF26CE9FE8}"/>
              </a:ext>
            </a:extLst>
          </p:cNvPr>
          <p:cNvSpPr/>
          <p:nvPr/>
        </p:nvSpPr>
        <p:spPr>
          <a:xfrm>
            <a:off x="5421146" y="1071518"/>
            <a:ext cx="3740294" cy="578648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989EFD-4E54-434F-982D-58B580D36F10}"/>
              </a:ext>
            </a:extLst>
          </p:cNvPr>
          <p:cNvSpPr txBox="1"/>
          <p:nvPr/>
        </p:nvSpPr>
        <p:spPr>
          <a:xfrm>
            <a:off x="6048282" y="2485623"/>
            <a:ext cx="1859805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highlight>
                  <a:srgbClr val="FFD966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--page-offset: 0;</a:t>
            </a:r>
            <a:endParaRPr kumimoji="1" lang="en-US" altLang="ko-Kore-KR" dirty="0">
              <a:highlight>
                <a:srgbClr val="FFD966"/>
              </a:highlight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E15204-3D33-034C-9FD0-B0C98A50BF45}"/>
              </a:ext>
            </a:extLst>
          </p:cNvPr>
          <p:cNvSpPr txBox="1"/>
          <p:nvPr/>
        </p:nvSpPr>
        <p:spPr>
          <a:xfrm>
            <a:off x="5855636" y="3844480"/>
            <a:ext cx="3072463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tarnslate3d(</a:t>
            </a:r>
          </a:p>
          <a:p>
            <a:pPr>
              <a:lnSpc>
                <a:spcPct val="150000"/>
              </a:lnSpc>
            </a:pPr>
            <a:r>
              <a:rPr kumimoji="1" lang="en-US" altLang="ko-Kore-KR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--page-offset * -100% -</a:t>
            </a:r>
          </a:p>
          <a:p>
            <a:pPr>
              <a:lnSpc>
                <a:spcPct val="150000"/>
              </a:lnSpc>
            </a:pPr>
            <a:r>
              <a:rPr kumimoji="1" lang="en-US" altLang="ko-Kore-KR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--page-offset * </a:t>
            </a:r>
            <a:r>
              <a:rPr kumimoji="1" lang="ko-Kore-KR" altLang="en-US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여백</a:t>
            </a:r>
            <a:endParaRPr kumimoji="1" lang="en-US" altLang="ko-Kore-KR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3B1F23-5E9E-9A41-B55D-8FA33C32EB3C}"/>
              </a:ext>
            </a:extLst>
          </p:cNvPr>
          <p:cNvSpPr txBox="1"/>
          <p:nvPr/>
        </p:nvSpPr>
        <p:spPr>
          <a:xfrm>
            <a:off x="5582097" y="1894895"/>
            <a:ext cx="1576072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CSS-Variable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8D9340-D0E4-0B44-885D-E50DE012662F}"/>
              </a:ext>
            </a:extLst>
          </p:cNvPr>
          <p:cNvSpPr txBox="1"/>
          <p:nvPr/>
        </p:nvSpPr>
        <p:spPr>
          <a:xfrm>
            <a:off x="5582097" y="3289247"/>
            <a:ext cx="1526380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Calc function</a:t>
            </a:r>
            <a:endParaRPr kumimoji="1" lang="en-US" altLang="ko-Kore-KR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70A6F3-F2E2-4546-ADC9-47BA140957ED}"/>
              </a:ext>
            </a:extLst>
          </p:cNvPr>
          <p:cNvSpPr txBox="1"/>
          <p:nvPr/>
        </p:nvSpPr>
        <p:spPr>
          <a:xfrm>
            <a:off x="436177" y="3024775"/>
            <a:ext cx="3775393" cy="874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JS </a:t>
            </a:r>
            <a:r>
              <a:rPr kumimoji="1" lang="ko-Kore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내에서 </a:t>
            </a:r>
            <a:r>
              <a:rPr kumimoji="1" lang="en-US" altLang="ko-KR" dirty="0">
                <a:highlight>
                  <a:srgbClr val="FFD966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--page-offset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만 수정하면</a:t>
            </a:r>
            <a:b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</a:br>
            <a:r>
              <a:rPr kumimoji="1" lang="ko-Kore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페이지 이동이 가능</a:t>
            </a:r>
            <a:endParaRPr kumimoji="1" lang="en-US" altLang="ko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3575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4C79EDA-35B6-EB46-9AFA-F352EA7AC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681" y="1983296"/>
            <a:ext cx="6868638" cy="2863273"/>
          </a:xfrm>
          <a:prstGeom prst="rect">
            <a:avLst/>
          </a:prstGeom>
          <a:ln w="254000" cap="sq">
            <a:solidFill>
              <a:srgbClr val="FFD135"/>
            </a:solidFill>
            <a:miter lim="800000"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44BA8AF-C304-934B-A14B-AC2FB329360F}"/>
              </a:ext>
            </a:extLst>
          </p:cNvPr>
          <p:cNvSpPr txBox="1"/>
          <p:nvPr/>
        </p:nvSpPr>
        <p:spPr>
          <a:xfrm>
            <a:off x="2275538" y="5405844"/>
            <a:ext cx="4592924" cy="4593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키보드로 이동할 때 트랜지션이 끊기는 문제가 발생</a:t>
            </a:r>
            <a:endParaRPr kumimoji="1" lang="en-US" altLang="ko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960A6-8B74-B54E-87CC-CD3889CD204F}"/>
              </a:ext>
            </a:extLst>
          </p:cNvPr>
          <p:cNvSpPr txBox="1"/>
          <p:nvPr/>
        </p:nvSpPr>
        <p:spPr>
          <a:xfrm>
            <a:off x="96982" y="0"/>
            <a:ext cx="358872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패드 페이징</a:t>
            </a:r>
            <a:endParaRPr kumimoji="1" lang="en-US" altLang="ko-KR" sz="35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5CA617-4A75-614E-B7AE-6C5939D1BDFC}"/>
              </a:ext>
            </a:extLst>
          </p:cNvPr>
          <p:cNvSpPr/>
          <p:nvPr/>
        </p:nvSpPr>
        <p:spPr>
          <a:xfrm>
            <a:off x="96982" y="630942"/>
            <a:ext cx="15007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포커싱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문제</a:t>
            </a: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071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전자기기, 키보드이(가) 표시된 사진&#10;&#10;자동 생성된 설명">
            <a:extLst>
              <a:ext uri="{FF2B5EF4-FFF2-40B4-BE49-F238E27FC236}">
                <a16:creationId xmlns:a16="http://schemas.microsoft.com/office/drawing/2014/main" id="{B0DAA29A-0B41-9241-AD79-40C73FAAA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282" y="1768029"/>
            <a:ext cx="6512686" cy="2686942"/>
          </a:xfrm>
          <a:prstGeom prst="rect">
            <a:avLst/>
          </a:prstGeom>
          <a:ln w="254000">
            <a:solidFill>
              <a:srgbClr val="FFD135"/>
            </a:solidFill>
            <a:miter lim="800000"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3A0A43-64B8-094A-8744-3DE2E1806978}"/>
              </a:ext>
            </a:extLst>
          </p:cNvPr>
          <p:cNvSpPr txBox="1"/>
          <p:nvPr/>
        </p:nvSpPr>
        <p:spPr>
          <a:xfrm>
            <a:off x="1161185" y="5033855"/>
            <a:ext cx="6630340" cy="874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overflow</a:t>
            </a:r>
            <a:r>
              <a:rPr kumimoji="1" lang="ko-Kore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된 영역으로 포커싱하게 되면 브라우저에서 자동으로 스크롤해서</a:t>
            </a:r>
            <a:br>
              <a:rPr kumimoji="1" lang="en-US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</a:br>
            <a:r>
              <a:rPr kumimoji="1" lang="ko-Kore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포커싱된 영역을 보이게 만듬</a:t>
            </a:r>
            <a:endParaRPr kumimoji="1" lang="en-US" altLang="ko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B2AC1E-EA66-6544-B986-0644B7F0505E}"/>
              </a:ext>
            </a:extLst>
          </p:cNvPr>
          <p:cNvSpPr txBox="1"/>
          <p:nvPr/>
        </p:nvSpPr>
        <p:spPr>
          <a:xfrm>
            <a:off x="96982" y="0"/>
            <a:ext cx="358872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패드 페이징</a:t>
            </a:r>
            <a:endParaRPr kumimoji="1" lang="en-US" altLang="ko-KR" sz="35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F27D0DD-D87C-DC4D-A94C-11E65F1CEC10}"/>
              </a:ext>
            </a:extLst>
          </p:cNvPr>
          <p:cNvSpPr/>
          <p:nvPr/>
        </p:nvSpPr>
        <p:spPr>
          <a:xfrm>
            <a:off x="96982" y="630942"/>
            <a:ext cx="15007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포커싱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문제</a:t>
            </a: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517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D3B4857-5ACB-3447-ABF9-BDD51B4FAEF0}"/>
              </a:ext>
            </a:extLst>
          </p:cNvPr>
          <p:cNvSpPr txBox="1"/>
          <p:nvPr/>
        </p:nvSpPr>
        <p:spPr>
          <a:xfrm>
            <a:off x="988326" y="1381066"/>
            <a:ext cx="7532831" cy="4593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포커스 이후 브라우저에서 변경한 </a:t>
            </a:r>
            <a:r>
              <a:rPr kumimoji="1" lang="en-US" altLang="ko-KR" dirty="0" err="1">
                <a:highlight>
                  <a:srgbClr val="FFD966"/>
                </a:highlight>
                <a:latin typeface="BM HANNA Air OTF" panose="020B0600000101010101" pitchFamily="34" charset="-127"/>
                <a:ea typeface="BM HANNA Air OTF" panose="020B0600000101010101" pitchFamily="34" charset="-127"/>
              </a:rPr>
              <a:t>scrollLeft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값을 다시 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0</a:t>
            </a:r>
            <a:r>
              <a:rPr kumimoji="1" lang="ko-KR" altLang="en-US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으로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초기화 하여 문제 해결</a:t>
            </a:r>
            <a:endParaRPr kumimoji="1" lang="en-US" altLang="ko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0B60E0A5-CEE4-8147-B4D8-B2D8939D9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597" y="2313087"/>
            <a:ext cx="6389603" cy="2678545"/>
          </a:xfrm>
          <a:prstGeom prst="rect">
            <a:avLst/>
          </a:prstGeom>
          <a:ln w="254000">
            <a:solidFill>
              <a:srgbClr val="FFD135"/>
            </a:solidFill>
            <a:miter lim="800000"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EF5A68-772B-5F47-B1CD-756F14C46B5C}"/>
              </a:ext>
            </a:extLst>
          </p:cNvPr>
          <p:cNvSpPr txBox="1"/>
          <p:nvPr/>
        </p:nvSpPr>
        <p:spPr>
          <a:xfrm>
            <a:off x="1940510" y="5476934"/>
            <a:ext cx="5262979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문제를 해결하고 깔끔하게 이동하는 모습을 볼 수 있었다</a:t>
            </a:r>
            <a:r>
              <a:rPr kumimoji="1"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5B468E-DA39-D646-BA32-DF56C79F8E3D}"/>
              </a:ext>
            </a:extLst>
          </p:cNvPr>
          <p:cNvSpPr txBox="1"/>
          <p:nvPr/>
        </p:nvSpPr>
        <p:spPr>
          <a:xfrm>
            <a:off x="96982" y="0"/>
            <a:ext cx="358872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패드 페이징</a:t>
            </a:r>
            <a:endParaRPr kumimoji="1" lang="en-US" altLang="ko-KR" sz="35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AE9928-AF25-6745-835A-BEB6EF8D9850}"/>
              </a:ext>
            </a:extLst>
          </p:cNvPr>
          <p:cNvSpPr/>
          <p:nvPr/>
        </p:nvSpPr>
        <p:spPr>
          <a:xfrm>
            <a:off x="96982" y="630942"/>
            <a:ext cx="15007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포커싱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문제</a:t>
            </a: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603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A980FAF9-596B-FD46-860B-75C0BC93B8E2}"/>
              </a:ext>
            </a:extLst>
          </p:cNvPr>
          <p:cNvGrpSpPr/>
          <p:nvPr/>
        </p:nvGrpSpPr>
        <p:grpSpPr>
          <a:xfrm>
            <a:off x="1413164" y="1515760"/>
            <a:ext cx="6377049" cy="3823855"/>
            <a:chOff x="1413164" y="950026"/>
            <a:chExt cx="6377049" cy="382385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5EC4AAE-F861-E04F-BBC1-F8E34D4EB978}"/>
                </a:ext>
              </a:extLst>
            </p:cNvPr>
            <p:cNvSpPr/>
            <p:nvPr/>
          </p:nvSpPr>
          <p:spPr>
            <a:xfrm>
              <a:off x="1413164" y="950026"/>
              <a:ext cx="6377049" cy="3823855"/>
            </a:xfrm>
            <a:prstGeom prst="rect">
              <a:avLst/>
            </a:prstGeom>
            <a:solidFill>
              <a:srgbClr val="FFD135"/>
            </a:solidFill>
            <a:ln>
              <a:solidFill>
                <a:srgbClr val="F7CB37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6377049"/>
                        <a:gd name="connsiteY0" fmla="*/ 0 h 3823855"/>
                        <a:gd name="connsiteX1" fmla="*/ 701475 w 6377049"/>
                        <a:gd name="connsiteY1" fmla="*/ 0 h 3823855"/>
                        <a:gd name="connsiteX2" fmla="*/ 1466721 w 6377049"/>
                        <a:gd name="connsiteY2" fmla="*/ 0 h 3823855"/>
                        <a:gd name="connsiteX3" fmla="*/ 1976885 w 6377049"/>
                        <a:gd name="connsiteY3" fmla="*/ 0 h 3823855"/>
                        <a:gd name="connsiteX4" fmla="*/ 2678361 w 6377049"/>
                        <a:gd name="connsiteY4" fmla="*/ 0 h 3823855"/>
                        <a:gd name="connsiteX5" fmla="*/ 3188525 w 6377049"/>
                        <a:gd name="connsiteY5" fmla="*/ 0 h 3823855"/>
                        <a:gd name="connsiteX6" fmla="*/ 3826229 w 6377049"/>
                        <a:gd name="connsiteY6" fmla="*/ 0 h 3823855"/>
                        <a:gd name="connsiteX7" fmla="*/ 4527705 w 6377049"/>
                        <a:gd name="connsiteY7" fmla="*/ 0 h 3823855"/>
                        <a:gd name="connsiteX8" fmla="*/ 4974098 w 6377049"/>
                        <a:gd name="connsiteY8" fmla="*/ 0 h 3823855"/>
                        <a:gd name="connsiteX9" fmla="*/ 5420492 w 6377049"/>
                        <a:gd name="connsiteY9" fmla="*/ 0 h 3823855"/>
                        <a:gd name="connsiteX10" fmla="*/ 6377049 w 6377049"/>
                        <a:gd name="connsiteY10" fmla="*/ 0 h 3823855"/>
                        <a:gd name="connsiteX11" fmla="*/ 6377049 w 6377049"/>
                        <a:gd name="connsiteY11" fmla="*/ 637309 h 3823855"/>
                        <a:gd name="connsiteX12" fmla="*/ 6377049 w 6377049"/>
                        <a:gd name="connsiteY12" fmla="*/ 1312857 h 3823855"/>
                        <a:gd name="connsiteX13" fmla="*/ 6377049 w 6377049"/>
                        <a:gd name="connsiteY13" fmla="*/ 1911928 h 3823855"/>
                        <a:gd name="connsiteX14" fmla="*/ 6377049 w 6377049"/>
                        <a:gd name="connsiteY14" fmla="*/ 2587475 h 3823855"/>
                        <a:gd name="connsiteX15" fmla="*/ 6377049 w 6377049"/>
                        <a:gd name="connsiteY15" fmla="*/ 3148307 h 3823855"/>
                        <a:gd name="connsiteX16" fmla="*/ 6377049 w 6377049"/>
                        <a:gd name="connsiteY16" fmla="*/ 3823855 h 3823855"/>
                        <a:gd name="connsiteX17" fmla="*/ 5930656 w 6377049"/>
                        <a:gd name="connsiteY17" fmla="*/ 3823855 h 3823855"/>
                        <a:gd name="connsiteX18" fmla="*/ 5165410 w 6377049"/>
                        <a:gd name="connsiteY18" fmla="*/ 3823855 h 3823855"/>
                        <a:gd name="connsiteX19" fmla="*/ 4463934 w 6377049"/>
                        <a:gd name="connsiteY19" fmla="*/ 3823855 h 3823855"/>
                        <a:gd name="connsiteX20" fmla="*/ 3762459 w 6377049"/>
                        <a:gd name="connsiteY20" fmla="*/ 3823855 h 3823855"/>
                        <a:gd name="connsiteX21" fmla="*/ 3060984 w 6377049"/>
                        <a:gd name="connsiteY21" fmla="*/ 3823855 h 3823855"/>
                        <a:gd name="connsiteX22" fmla="*/ 2550820 w 6377049"/>
                        <a:gd name="connsiteY22" fmla="*/ 3823855 h 3823855"/>
                        <a:gd name="connsiteX23" fmla="*/ 1785574 w 6377049"/>
                        <a:gd name="connsiteY23" fmla="*/ 3823855 h 3823855"/>
                        <a:gd name="connsiteX24" fmla="*/ 1147869 w 6377049"/>
                        <a:gd name="connsiteY24" fmla="*/ 3823855 h 3823855"/>
                        <a:gd name="connsiteX25" fmla="*/ 701475 w 6377049"/>
                        <a:gd name="connsiteY25" fmla="*/ 3823855 h 3823855"/>
                        <a:gd name="connsiteX26" fmla="*/ 0 w 6377049"/>
                        <a:gd name="connsiteY26" fmla="*/ 3823855 h 3823855"/>
                        <a:gd name="connsiteX27" fmla="*/ 0 w 6377049"/>
                        <a:gd name="connsiteY27" fmla="*/ 3224784 h 3823855"/>
                        <a:gd name="connsiteX28" fmla="*/ 0 w 6377049"/>
                        <a:gd name="connsiteY28" fmla="*/ 2587475 h 3823855"/>
                        <a:gd name="connsiteX29" fmla="*/ 0 w 6377049"/>
                        <a:gd name="connsiteY29" fmla="*/ 1873689 h 3823855"/>
                        <a:gd name="connsiteX30" fmla="*/ 0 w 6377049"/>
                        <a:gd name="connsiteY30" fmla="*/ 1159903 h 3823855"/>
                        <a:gd name="connsiteX31" fmla="*/ 0 w 6377049"/>
                        <a:gd name="connsiteY31" fmla="*/ 0 h 38238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</a:cxnLst>
                      <a:rect l="l" t="t" r="r" b="b"/>
                      <a:pathLst>
                        <a:path w="6377049" h="3823855" fill="none" extrusionOk="0">
                          <a:moveTo>
                            <a:pt x="0" y="0"/>
                          </a:moveTo>
                          <a:cubicBezTo>
                            <a:pt x="169881" y="32803"/>
                            <a:pt x="406858" y="34283"/>
                            <a:pt x="701475" y="0"/>
                          </a:cubicBezTo>
                          <a:cubicBezTo>
                            <a:pt x="996092" y="-34283"/>
                            <a:pt x="1096296" y="7948"/>
                            <a:pt x="1466721" y="0"/>
                          </a:cubicBezTo>
                          <a:cubicBezTo>
                            <a:pt x="1837146" y="-7948"/>
                            <a:pt x="1841855" y="2844"/>
                            <a:pt x="1976885" y="0"/>
                          </a:cubicBezTo>
                          <a:cubicBezTo>
                            <a:pt x="2111915" y="-2844"/>
                            <a:pt x="2439541" y="2364"/>
                            <a:pt x="2678361" y="0"/>
                          </a:cubicBezTo>
                          <a:cubicBezTo>
                            <a:pt x="2917181" y="-2364"/>
                            <a:pt x="2951406" y="54"/>
                            <a:pt x="3188525" y="0"/>
                          </a:cubicBezTo>
                          <a:cubicBezTo>
                            <a:pt x="3425644" y="-54"/>
                            <a:pt x="3686652" y="26319"/>
                            <a:pt x="3826229" y="0"/>
                          </a:cubicBezTo>
                          <a:cubicBezTo>
                            <a:pt x="3965806" y="-26319"/>
                            <a:pt x="4265354" y="-16320"/>
                            <a:pt x="4527705" y="0"/>
                          </a:cubicBezTo>
                          <a:cubicBezTo>
                            <a:pt x="4790056" y="16320"/>
                            <a:pt x="4774779" y="-15807"/>
                            <a:pt x="4974098" y="0"/>
                          </a:cubicBezTo>
                          <a:cubicBezTo>
                            <a:pt x="5173417" y="15807"/>
                            <a:pt x="5266099" y="-13226"/>
                            <a:pt x="5420492" y="0"/>
                          </a:cubicBezTo>
                          <a:cubicBezTo>
                            <a:pt x="5574885" y="13226"/>
                            <a:pt x="5943683" y="7839"/>
                            <a:pt x="6377049" y="0"/>
                          </a:cubicBezTo>
                          <a:cubicBezTo>
                            <a:pt x="6388103" y="201698"/>
                            <a:pt x="6367710" y="413512"/>
                            <a:pt x="6377049" y="637309"/>
                          </a:cubicBezTo>
                          <a:cubicBezTo>
                            <a:pt x="6386388" y="861106"/>
                            <a:pt x="6369818" y="1095964"/>
                            <a:pt x="6377049" y="1312857"/>
                          </a:cubicBezTo>
                          <a:cubicBezTo>
                            <a:pt x="6384280" y="1529750"/>
                            <a:pt x="6401300" y="1642026"/>
                            <a:pt x="6377049" y="1911928"/>
                          </a:cubicBezTo>
                          <a:cubicBezTo>
                            <a:pt x="6352798" y="2181830"/>
                            <a:pt x="6392239" y="2295166"/>
                            <a:pt x="6377049" y="2587475"/>
                          </a:cubicBezTo>
                          <a:cubicBezTo>
                            <a:pt x="6361859" y="2879784"/>
                            <a:pt x="6397983" y="3035668"/>
                            <a:pt x="6377049" y="3148307"/>
                          </a:cubicBezTo>
                          <a:cubicBezTo>
                            <a:pt x="6356115" y="3260946"/>
                            <a:pt x="6378072" y="3575067"/>
                            <a:pt x="6377049" y="3823855"/>
                          </a:cubicBezTo>
                          <a:cubicBezTo>
                            <a:pt x="6184821" y="3812834"/>
                            <a:pt x="6147070" y="3806681"/>
                            <a:pt x="5930656" y="3823855"/>
                          </a:cubicBezTo>
                          <a:cubicBezTo>
                            <a:pt x="5714242" y="3841029"/>
                            <a:pt x="5442334" y="3846357"/>
                            <a:pt x="5165410" y="3823855"/>
                          </a:cubicBezTo>
                          <a:cubicBezTo>
                            <a:pt x="4888486" y="3801353"/>
                            <a:pt x="4715007" y="3833515"/>
                            <a:pt x="4463934" y="3823855"/>
                          </a:cubicBezTo>
                          <a:cubicBezTo>
                            <a:pt x="4212861" y="3814195"/>
                            <a:pt x="4034202" y="3841577"/>
                            <a:pt x="3762459" y="3823855"/>
                          </a:cubicBezTo>
                          <a:cubicBezTo>
                            <a:pt x="3490717" y="3806133"/>
                            <a:pt x="3305144" y="3830759"/>
                            <a:pt x="3060984" y="3823855"/>
                          </a:cubicBezTo>
                          <a:cubicBezTo>
                            <a:pt x="2816824" y="3816951"/>
                            <a:pt x="2709593" y="3810471"/>
                            <a:pt x="2550820" y="3823855"/>
                          </a:cubicBezTo>
                          <a:cubicBezTo>
                            <a:pt x="2392047" y="3837239"/>
                            <a:pt x="2159262" y="3793350"/>
                            <a:pt x="1785574" y="3823855"/>
                          </a:cubicBezTo>
                          <a:cubicBezTo>
                            <a:pt x="1411886" y="3854360"/>
                            <a:pt x="1296617" y="3837167"/>
                            <a:pt x="1147869" y="3823855"/>
                          </a:cubicBezTo>
                          <a:cubicBezTo>
                            <a:pt x="999122" y="3810543"/>
                            <a:pt x="815499" y="3814722"/>
                            <a:pt x="701475" y="3823855"/>
                          </a:cubicBezTo>
                          <a:cubicBezTo>
                            <a:pt x="587451" y="3832988"/>
                            <a:pt x="306243" y="3851572"/>
                            <a:pt x="0" y="3823855"/>
                          </a:cubicBezTo>
                          <a:cubicBezTo>
                            <a:pt x="-581" y="3693556"/>
                            <a:pt x="28293" y="3470844"/>
                            <a:pt x="0" y="3224784"/>
                          </a:cubicBezTo>
                          <a:cubicBezTo>
                            <a:pt x="-28293" y="2978724"/>
                            <a:pt x="-10409" y="2752941"/>
                            <a:pt x="0" y="2587475"/>
                          </a:cubicBezTo>
                          <a:cubicBezTo>
                            <a:pt x="10409" y="2422009"/>
                            <a:pt x="-25249" y="2102393"/>
                            <a:pt x="0" y="1873689"/>
                          </a:cubicBezTo>
                          <a:cubicBezTo>
                            <a:pt x="25249" y="1644985"/>
                            <a:pt x="-16465" y="1393924"/>
                            <a:pt x="0" y="1159903"/>
                          </a:cubicBezTo>
                          <a:cubicBezTo>
                            <a:pt x="16465" y="925882"/>
                            <a:pt x="42108" y="517483"/>
                            <a:pt x="0" y="0"/>
                          </a:cubicBezTo>
                          <a:close/>
                        </a:path>
                        <a:path w="6377049" h="3823855" stroke="0" extrusionOk="0">
                          <a:moveTo>
                            <a:pt x="0" y="0"/>
                          </a:moveTo>
                          <a:cubicBezTo>
                            <a:pt x="238457" y="-15248"/>
                            <a:pt x="301880" y="3086"/>
                            <a:pt x="573934" y="0"/>
                          </a:cubicBezTo>
                          <a:cubicBezTo>
                            <a:pt x="845988" y="-3086"/>
                            <a:pt x="857875" y="17789"/>
                            <a:pt x="1020328" y="0"/>
                          </a:cubicBezTo>
                          <a:cubicBezTo>
                            <a:pt x="1182781" y="-17789"/>
                            <a:pt x="1543159" y="-15196"/>
                            <a:pt x="1785574" y="0"/>
                          </a:cubicBezTo>
                          <a:cubicBezTo>
                            <a:pt x="2027989" y="15196"/>
                            <a:pt x="2108696" y="-14056"/>
                            <a:pt x="2359508" y="0"/>
                          </a:cubicBezTo>
                          <a:cubicBezTo>
                            <a:pt x="2610320" y="14056"/>
                            <a:pt x="2815519" y="-13960"/>
                            <a:pt x="2933443" y="0"/>
                          </a:cubicBezTo>
                          <a:cubicBezTo>
                            <a:pt x="3051367" y="13960"/>
                            <a:pt x="3462289" y="-4343"/>
                            <a:pt x="3698688" y="0"/>
                          </a:cubicBezTo>
                          <a:cubicBezTo>
                            <a:pt x="3935087" y="4343"/>
                            <a:pt x="4075904" y="-1064"/>
                            <a:pt x="4208852" y="0"/>
                          </a:cubicBezTo>
                          <a:cubicBezTo>
                            <a:pt x="4341800" y="1064"/>
                            <a:pt x="4636563" y="-27512"/>
                            <a:pt x="4974098" y="0"/>
                          </a:cubicBezTo>
                          <a:cubicBezTo>
                            <a:pt x="5311633" y="27512"/>
                            <a:pt x="5438662" y="28304"/>
                            <a:pt x="5739344" y="0"/>
                          </a:cubicBezTo>
                          <a:cubicBezTo>
                            <a:pt x="6040026" y="-28304"/>
                            <a:pt x="6150122" y="2331"/>
                            <a:pt x="6377049" y="0"/>
                          </a:cubicBezTo>
                          <a:cubicBezTo>
                            <a:pt x="6358690" y="153781"/>
                            <a:pt x="6346600" y="532429"/>
                            <a:pt x="6377049" y="713786"/>
                          </a:cubicBezTo>
                          <a:cubicBezTo>
                            <a:pt x="6407498" y="895143"/>
                            <a:pt x="6364856" y="1078637"/>
                            <a:pt x="6377049" y="1389334"/>
                          </a:cubicBezTo>
                          <a:cubicBezTo>
                            <a:pt x="6389242" y="1700031"/>
                            <a:pt x="6354144" y="1710683"/>
                            <a:pt x="6377049" y="1911927"/>
                          </a:cubicBezTo>
                          <a:cubicBezTo>
                            <a:pt x="6399954" y="2113171"/>
                            <a:pt x="6389581" y="2390178"/>
                            <a:pt x="6377049" y="2549237"/>
                          </a:cubicBezTo>
                          <a:cubicBezTo>
                            <a:pt x="6364518" y="2708296"/>
                            <a:pt x="6359255" y="2952714"/>
                            <a:pt x="6377049" y="3186546"/>
                          </a:cubicBezTo>
                          <a:cubicBezTo>
                            <a:pt x="6394843" y="3420378"/>
                            <a:pt x="6404150" y="3542745"/>
                            <a:pt x="6377049" y="3823855"/>
                          </a:cubicBezTo>
                          <a:cubicBezTo>
                            <a:pt x="6070249" y="3841005"/>
                            <a:pt x="5901158" y="3848851"/>
                            <a:pt x="5675574" y="3823855"/>
                          </a:cubicBezTo>
                          <a:cubicBezTo>
                            <a:pt x="5449991" y="3798859"/>
                            <a:pt x="5238490" y="3827360"/>
                            <a:pt x="5037869" y="3823855"/>
                          </a:cubicBezTo>
                          <a:cubicBezTo>
                            <a:pt x="4837249" y="3820350"/>
                            <a:pt x="4706469" y="3836392"/>
                            <a:pt x="4591475" y="3823855"/>
                          </a:cubicBezTo>
                          <a:cubicBezTo>
                            <a:pt x="4476481" y="3811318"/>
                            <a:pt x="4277418" y="3839914"/>
                            <a:pt x="4081311" y="3823855"/>
                          </a:cubicBezTo>
                          <a:cubicBezTo>
                            <a:pt x="3885204" y="3807796"/>
                            <a:pt x="3563451" y="3842476"/>
                            <a:pt x="3316065" y="3823855"/>
                          </a:cubicBezTo>
                          <a:cubicBezTo>
                            <a:pt x="3068679" y="3805234"/>
                            <a:pt x="2923659" y="3848844"/>
                            <a:pt x="2678361" y="3823855"/>
                          </a:cubicBezTo>
                          <a:cubicBezTo>
                            <a:pt x="2433063" y="3798866"/>
                            <a:pt x="2418044" y="3825913"/>
                            <a:pt x="2168197" y="3823855"/>
                          </a:cubicBezTo>
                          <a:cubicBezTo>
                            <a:pt x="1918350" y="3821797"/>
                            <a:pt x="1831273" y="3811445"/>
                            <a:pt x="1530492" y="3823855"/>
                          </a:cubicBezTo>
                          <a:cubicBezTo>
                            <a:pt x="1229711" y="3836265"/>
                            <a:pt x="1226426" y="3841491"/>
                            <a:pt x="1084098" y="3823855"/>
                          </a:cubicBezTo>
                          <a:cubicBezTo>
                            <a:pt x="941770" y="3806219"/>
                            <a:pt x="790659" y="3811049"/>
                            <a:pt x="637705" y="3823855"/>
                          </a:cubicBezTo>
                          <a:cubicBezTo>
                            <a:pt x="484751" y="3836661"/>
                            <a:pt x="217153" y="3846548"/>
                            <a:pt x="0" y="3823855"/>
                          </a:cubicBezTo>
                          <a:cubicBezTo>
                            <a:pt x="-17152" y="3667105"/>
                            <a:pt x="-1054" y="3429889"/>
                            <a:pt x="0" y="3263023"/>
                          </a:cubicBezTo>
                          <a:cubicBezTo>
                            <a:pt x="1054" y="3096157"/>
                            <a:pt x="-27889" y="2706293"/>
                            <a:pt x="0" y="2549237"/>
                          </a:cubicBezTo>
                          <a:cubicBezTo>
                            <a:pt x="27889" y="2392181"/>
                            <a:pt x="-21239" y="2092954"/>
                            <a:pt x="0" y="1950166"/>
                          </a:cubicBezTo>
                          <a:cubicBezTo>
                            <a:pt x="21239" y="1807378"/>
                            <a:pt x="18687" y="1599254"/>
                            <a:pt x="0" y="1427573"/>
                          </a:cubicBezTo>
                          <a:cubicBezTo>
                            <a:pt x="-18687" y="1255892"/>
                            <a:pt x="2139" y="1011669"/>
                            <a:pt x="0" y="752025"/>
                          </a:cubicBezTo>
                          <a:cubicBezTo>
                            <a:pt x="-2139" y="492381"/>
                            <a:pt x="-15845" y="28612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4860058-EBC1-0446-82F5-835F3C2AD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9720" y="1099555"/>
              <a:ext cx="6092060" cy="3531820"/>
            </a:xfrm>
            <a:prstGeom prst="rect">
              <a:avLst/>
            </a:prstGeom>
            <a:ln w="38100">
              <a:noFill/>
            </a:ln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269E929-9188-044E-8B32-59D3EB92A8A0}"/>
              </a:ext>
            </a:extLst>
          </p:cNvPr>
          <p:cNvSpPr txBox="1"/>
          <p:nvPr/>
        </p:nvSpPr>
        <p:spPr>
          <a:xfrm>
            <a:off x="1" y="0"/>
            <a:ext cx="332071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Mouse Event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4F16EE-9F2E-A84B-B273-DEF60F1124CB}"/>
              </a:ext>
            </a:extLst>
          </p:cNvPr>
          <p:cNvSpPr txBox="1"/>
          <p:nvPr/>
        </p:nvSpPr>
        <p:spPr>
          <a:xfrm>
            <a:off x="1413164" y="5623073"/>
            <a:ext cx="6377050" cy="62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여기에 사용된 이벤트의 이름은 무엇일까요</a:t>
            </a:r>
            <a:r>
              <a:rPr kumimoji="1" lang="en-US" altLang="ko-KR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C65BCC-0FF4-544D-BD0F-6D2A0F87F974}"/>
              </a:ext>
            </a:extLst>
          </p:cNvPr>
          <p:cNvSpPr txBox="1"/>
          <p:nvPr/>
        </p:nvSpPr>
        <p:spPr>
          <a:xfrm>
            <a:off x="48126" y="544426"/>
            <a:ext cx="171650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다중 칸 선택</a:t>
            </a: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4694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269E929-9188-044E-8B32-59D3EB92A8A0}"/>
              </a:ext>
            </a:extLst>
          </p:cNvPr>
          <p:cNvSpPr txBox="1"/>
          <p:nvPr/>
        </p:nvSpPr>
        <p:spPr>
          <a:xfrm>
            <a:off x="0" y="0"/>
            <a:ext cx="321821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Mouse Event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4F16EE-9F2E-A84B-B273-DEF60F1124CB}"/>
              </a:ext>
            </a:extLst>
          </p:cNvPr>
          <p:cNvSpPr txBox="1"/>
          <p:nvPr/>
        </p:nvSpPr>
        <p:spPr>
          <a:xfrm>
            <a:off x="2879766" y="1750059"/>
            <a:ext cx="3384468" cy="1150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5000" dirty="0">
                <a:solidFill>
                  <a:srgbClr val="FFD135"/>
                </a:solidFill>
                <a:highlight>
                  <a:srgbClr val="000000"/>
                </a:highlight>
                <a:latin typeface="BM DoHyeon OTF" panose="020B0600000101010101" pitchFamily="34" charset="-127"/>
                <a:ea typeface="BM DoHyeon OTF" panose="020B0600000101010101" pitchFamily="34" charset="-127"/>
              </a:rPr>
              <a:t>Drag</a:t>
            </a:r>
            <a:endParaRPr kumimoji="1" lang="en-US" altLang="ko-KR" sz="50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E78A6F-213B-8C4E-920C-AC97B278B334}"/>
              </a:ext>
            </a:extLst>
          </p:cNvPr>
          <p:cNvSpPr txBox="1"/>
          <p:nvPr/>
        </p:nvSpPr>
        <p:spPr>
          <a:xfrm>
            <a:off x="1383475" y="3708829"/>
            <a:ext cx="6377050" cy="62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시작 요소 또는 시작 텍스트에 대해 동작</a:t>
            </a:r>
            <a:endParaRPr kumimoji="1" lang="en-US" altLang="ko-KR" sz="25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51B9EF-9B7C-2841-BBC4-2E756A15BE08}"/>
              </a:ext>
            </a:extLst>
          </p:cNvPr>
          <p:cNvSpPr txBox="1"/>
          <p:nvPr/>
        </p:nvSpPr>
        <p:spPr>
          <a:xfrm>
            <a:off x="48126" y="544426"/>
            <a:ext cx="171650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다중 칸 선택</a:t>
            </a: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2206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269E929-9188-044E-8B32-59D3EB92A8A0}"/>
              </a:ext>
            </a:extLst>
          </p:cNvPr>
          <p:cNvSpPr txBox="1"/>
          <p:nvPr/>
        </p:nvSpPr>
        <p:spPr>
          <a:xfrm>
            <a:off x="0" y="0"/>
            <a:ext cx="321821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Mouse Event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8A34DB-F180-EE4E-86FD-E5872B3C75DE}"/>
              </a:ext>
            </a:extLst>
          </p:cNvPr>
          <p:cNvSpPr/>
          <p:nvPr/>
        </p:nvSpPr>
        <p:spPr>
          <a:xfrm>
            <a:off x="1637595" y="1684274"/>
            <a:ext cx="2706624" cy="1744726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FE0CEF-80F2-864E-8643-3FB315DEF4F0}"/>
              </a:ext>
            </a:extLst>
          </p:cNvPr>
          <p:cNvSpPr/>
          <p:nvPr/>
        </p:nvSpPr>
        <p:spPr>
          <a:xfrm>
            <a:off x="4746555" y="3683762"/>
            <a:ext cx="2706624" cy="1744726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30E46C7-52C1-C349-B191-6A29B84C80AA}"/>
              </a:ext>
            </a:extLst>
          </p:cNvPr>
          <p:cNvSpPr/>
          <p:nvPr/>
        </p:nvSpPr>
        <p:spPr>
          <a:xfrm>
            <a:off x="4799783" y="1681299"/>
            <a:ext cx="2706624" cy="1744726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0C8F91-366C-0C44-B79E-8D6D87CEA3AC}"/>
              </a:ext>
            </a:extLst>
          </p:cNvPr>
          <p:cNvSpPr txBox="1"/>
          <p:nvPr/>
        </p:nvSpPr>
        <p:spPr>
          <a:xfrm>
            <a:off x="1816608" y="1768729"/>
            <a:ext cx="22837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mousedown</a:t>
            </a:r>
            <a:endParaRPr kumimoji="1" lang="en-US" altLang="ko-KR" sz="25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8525B9-BFA9-D743-85DC-5B74BC824E9C}"/>
              </a:ext>
            </a:extLst>
          </p:cNvPr>
          <p:cNvSpPr txBox="1"/>
          <p:nvPr/>
        </p:nvSpPr>
        <p:spPr>
          <a:xfrm>
            <a:off x="1849021" y="2436159"/>
            <a:ext cx="2283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마우스 버튼을 눌렀을 때</a:t>
            </a: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1E8051-126B-4F42-9688-99E97156B6BA}"/>
              </a:ext>
            </a:extLst>
          </p:cNvPr>
          <p:cNvSpPr txBox="1"/>
          <p:nvPr/>
        </p:nvSpPr>
        <p:spPr>
          <a:xfrm>
            <a:off x="4983554" y="3798251"/>
            <a:ext cx="22837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mouseleave</a:t>
            </a:r>
            <a:endParaRPr kumimoji="1" lang="en-US" altLang="ko-KR" sz="25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EAECE9-4B5D-7646-9B10-F2683E7C0E8F}"/>
              </a:ext>
            </a:extLst>
          </p:cNvPr>
          <p:cNvSpPr txBox="1"/>
          <p:nvPr/>
        </p:nvSpPr>
        <p:spPr>
          <a:xfrm>
            <a:off x="4722453" y="4324738"/>
            <a:ext cx="28208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마우스 커서를 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HTML 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요소 밖으로 이동했을 때</a:t>
            </a: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(</a:t>
            </a:r>
            <a:r>
              <a:rPr kumimoji="1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버블링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X)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B40DE0-7226-A64C-A107-B3494182510B}"/>
              </a:ext>
            </a:extLst>
          </p:cNvPr>
          <p:cNvSpPr txBox="1"/>
          <p:nvPr/>
        </p:nvSpPr>
        <p:spPr>
          <a:xfrm>
            <a:off x="5046744" y="1795788"/>
            <a:ext cx="22837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mouseover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1DA85E-5920-1442-AEA3-4C10ACB7410C}"/>
              </a:ext>
            </a:extLst>
          </p:cNvPr>
          <p:cNvSpPr txBox="1"/>
          <p:nvPr/>
        </p:nvSpPr>
        <p:spPr>
          <a:xfrm>
            <a:off x="4665987" y="2272842"/>
            <a:ext cx="29337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마우스 커서를 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HTML 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요소 안으로 이동했을 때</a:t>
            </a: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/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(</a:t>
            </a:r>
            <a:r>
              <a:rPr kumimoji="1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버블링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O)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810D85C-0815-5842-99A6-4FE26F9F6E4A}"/>
              </a:ext>
            </a:extLst>
          </p:cNvPr>
          <p:cNvSpPr/>
          <p:nvPr/>
        </p:nvSpPr>
        <p:spPr>
          <a:xfrm>
            <a:off x="1637595" y="3683762"/>
            <a:ext cx="2706624" cy="1744726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460545-6A96-B84D-9341-929A01703CFA}"/>
              </a:ext>
            </a:extLst>
          </p:cNvPr>
          <p:cNvSpPr txBox="1"/>
          <p:nvPr/>
        </p:nvSpPr>
        <p:spPr>
          <a:xfrm>
            <a:off x="1842181" y="3847689"/>
            <a:ext cx="22837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mouseup</a:t>
            </a:r>
            <a:endParaRPr kumimoji="1" lang="en-US" altLang="ko-KR" sz="25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B7D7A8-FDD8-544B-9B3C-B89DBB4C17D0}"/>
              </a:ext>
            </a:extLst>
          </p:cNvPr>
          <p:cNvSpPr txBox="1"/>
          <p:nvPr/>
        </p:nvSpPr>
        <p:spPr>
          <a:xfrm>
            <a:off x="1874594" y="4478928"/>
            <a:ext cx="2283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마우스 버튼을 놓았을 때</a:t>
            </a: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FFAEC1-97FF-7B43-BA40-215DD14438F9}"/>
              </a:ext>
            </a:extLst>
          </p:cNvPr>
          <p:cNvSpPr txBox="1"/>
          <p:nvPr/>
        </p:nvSpPr>
        <p:spPr>
          <a:xfrm>
            <a:off x="48126" y="544426"/>
            <a:ext cx="171650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다중 칸 선택</a:t>
            </a: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729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4C3CC653-11B3-DA45-88AC-CCADC65287BD}"/>
              </a:ext>
            </a:extLst>
          </p:cNvPr>
          <p:cNvSpPr/>
          <p:nvPr/>
        </p:nvSpPr>
        <p:spPr>
          <a:xfrm>
            <a:off x="950026" y="1476041"/>
            <a:ext cx="2268187" cy="1090863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A56B0C-DEF2-5948-A85C-67B81246DFA6}"/>
              </a:ext>
            </a:extLst>
          </p:cNvPr>
          <p:cNvSpPr txBox="1"/>
          <p:nvPr/>
        </p:nvSpPr>
        <p:spPr>
          <a:xfrm>
            <a:off x="0" y="0"/>
            <a:ext cx="321821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Mouse Event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1BE5BD-3ED1-464A-997F-1DA3490D1D30}"/>
              </a:ext>
            </a:extLst>
          </p:cNvPr>
          <p:cNvSpPr txBox="1"/>
          <p:nvPr/>
        </p:nvSpPr>
        <p:spPr>
          <a:xfrm>
            <a:off x="48126" y="544426"/>
            <a:ext cx="171650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다중 칸 선택</a:t>
            </a: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A5DFF5-DA01-C54E-AD73-96B30DE18D8E}"/>
              </a:ext>
            </a:extLst>
          </p:cNvPr>
          <p:cNvSpPr txBox="1"/>
          <p:nvPr/>
        </p:nvSpPr>
        <p:spPr>
          <a:xfrm>
            <a:off x="934442" y="1782945"/>
            <a:ext cx="22837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mousedown</a:t>
            </a:r>
            <a:endParaRPr kumimoji="1" lang="en-US" altLang="ko-KR" sz="25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76D638-FCBE-2442-BA59-2C78F7D64D1D}"/>
              </a:ext>
            </a:extLst>
          </p:cNvPr>
          <p:cNvSpPr txBox="1"/>
          <p:nvPr/>
        </p:nvSpPr>
        <p:spPr>
          <a:xfrm>
            <a:off x="2973139" y="1859889"/>
            <a:ext cx="3951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isActive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= </a:t>
            </a:r>
            <a:r>
              <a:rPr kumimoji="1"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checkbox.checked</a:t>
            </a: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8027650-6EA3-D34A-A8CC-366DB7B7DE85}"/>
              </a:ext>
            </a:extLst>
          </p:cNvPr>
          <p:cNvSpPr/>
          <p:nvPr/>
        </p:nvSpPr>
        <p:spPr>
          <a:xfrm>
            <a:off x="950026" y="2919830"/>
            <a:ext cx="2268187" cy="1090863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FDFC31-63C0-0A4B-B3DE-0308E681A26D}"/>
              </a:ext>
            </a:extLst>
          </p:cNvPr>
          <p:cNvSpPr txBox="1"/>
          <p:nvPr/>
        </p:nvSpPr>
        <p:spPr>
          <a:xfrm>
            <a:off x="934442" y="3226734"/>
            <a:ext cx="22837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mouseover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EC87B9-8183-6945-BB12-6C9C34FA7169}"/>
              </a:ext>
            </a:extLst>
          </p:cNvPr>
          <p:cNvSpPr txBox="1"/>
          <p:nvPr/>
        </p:nvSpPr>
        <p:spPr>
          <a:xfrm>
            <a:off x="2771414" y="3306747"/>
            <a:ext cx="5674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mouseOverCheckbox.checked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= !</a:t>
            </a:r>
            <a:r>
              <a:rPr kumimoji="1"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isActive</a:t>
            </a: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D7786CE-11F7-4A45-A288-05CAE797C271}"/>
              </a:ext>
            </a:extLst>
          </p:cNvPr>
          <p:cNvCxnSpPr>
            <a:stCxn id="28" idx="2"/>
          </p:cNvCxnSpPr>
          <p:nvPr/>
        </p:nvCxnSpPr>
        <p:spPr>
          <a:xfrm flipH="1">
            <a:off x="2084119" y="4010693"/>
            <a:ext cx="1" cy="1523833"/>
          </a:xfrm>
          <a:prstGeom prst="straightConnector1">
            <a:avLst/>
          </a:prstGeom>
          <a:ln w="38100">
            <a:solidFill>
              <a:srgbClr val="3B38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A24086D-F6C5-B84A-8FF9-B4D658E535BB}"/>
              </a:ext>
            </a:extLst>
          </p:cNvPr>
          <p:cNvCxnSpPr>
            <a:cxnSpLocks/>
          </p:cNvCxnSpPr>
          <p:nvPr/>
        </p:nvCxnSpPr>
        <p:spPr>
          <a:xfrm flipH="1" flipV="1">
            <a:off x="2084121" y="4860861"/>
            <a:ext cx="3260348" cy="4362"/>
          </a:xfrm>
          <a:prstGeom prst="straightConnector1">
            <a:avLst/>
          </a:prstGeom>
          <a:ln w="38100">
            <a:solidFill>
              <a:srgbClr val="3B38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E5AF8D5-789C-1248-9F25-EAF15C69664C}"/>
              </a:ext>
            </a:extLst>
          </p:cNvPr>
          <p:cNvSpPr/>
          <p:nvPr/>
        </p:nvSpPr>
        <p:spPr>
          <a:xfrm>
            <a:off x="1615450" y="5536456"/>
            <a:ext cx="937338" cy="937338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6451E3-00CC-7446-B1D8-F1AA61A142E2}"/>
              </a:ext>
            </a:extLst>
          </p:cNvPr>
          <p:cNvSpPr txBox="1"/>
          <p:nvPr/>
        </p:nvSpPr>
        <p:spPr>
          <a:xfrm>
            <a:off x="1487457" y="5766598"/>
            <a:ext cx="11777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end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구역 확대/축소 3">
                <a:extLst>
                  <a:ext uri="{FF2B5EF4-FFF2-40B4-BE49-F238E27FC236}">
                    <a16:creationId xmlns:a16="http://schemas.microsoft.com/office/drawing/2014/main" id="{60B3C8D0-089C-4C40-877C-D1590ADD655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10548293"/>
                  </p:ext>
                </p:extLst>
              </p:nvPr>
            </p:nvGraphicFramePr>
            <p:xfrm>
              <a:off x="5113867" y="4406067"/>
              <a:ext cx="3331554" cy="918313"/>
            </p:xfrm>
            <a:graphic>
              <a:graphicData uri="http://schemas.microsoft.com/office/powerpoint/2016/sectionzoom">
                <psez:sectionZm>
                  <psez:sectionZmObj sectionId="{218A0866-4E5B-DE4D-B35D-E4AFD60AF2E1}">
                    <psez:zmPr id="{1DF0B943-0063-D14D-90B3-0E3C72B483B0}" imageType="cover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331554" cy="91831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구역 확대/축소 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0B3C8D0-089C-4C40-877C-D1590ADD65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13867" y="4406067"/>
                <a:ext cx="3331554" cy="91831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8B13B606-4DE2-BE40-8B1C-1F470450EE42}"/>
              </a:ext>
            </a:extLst>
          </p:cNvPr>
          <p:cNvSpPr txBox="1"/>
          <p:nvPr/>
        </p:nvSpPr>
        <p:spPr>
          <a:xfrm>
            <a:off x="1863555" y="4429971"/>
            <a:ext cx="3701479" cy="396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removeEventListener</a:t>
            </a: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0695697-4416-FC41-8934-C52EE17A3FDB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2084119" y="2566904"/>
            <a:ext cx="1" cy="352926"/>
          </a:xfrm>
          <a:prstGeom prst="straightConnector1">
            <a:avLst/>
          </a:prstGeom>
          <a:ln w="38100">
            <a:solidFill>
              <a:srgbClr val="3B38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892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타원 25">
            <a:extLst>
              <a:ext uri="{FF2B5EF4-FFF2-40B4-BE49-F238E27FC236}">
                <a16:creationId xmlns:a16="http://schemas.microsoft.com/office/drawing/2014/main" id="{7F30B991-3954-B74D-B0D0-DB4A92B69F04}"/>
              </a:ext>
            </a:extLst>
          </p:cNvPr>
          <p:cNvSpPr/>
          <p:nvPr/>
        </p:nvSpPr>
        <p:spPr>
          <a:xfrm>
            <a:off x="1124483" y="2701226"/>
            <a:ext cx="1613852" cy="1613852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B00EAB8-CE34-3F4B-85E7-965F7B74AD04}"/>
              </a:ext>
            </a:extLst>
          </p:cNvPr>
          <p:cNvSpPr/>
          <p:nvPr/>
        </p:nvSpPr>
        <p:spPr>
          <a:xfrm>
            <a:off x="3793184" y="2701226"/>
            <a:ext cx="1613852" cy="1613852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69E929-9188-044E-8B32-59D3EB92A8A0}"/>
              </a:ext>
            </a:extLst>
          </p:cNvPr>
          <p:cNvSpPr txBox="1"/>
          <p:nvPr/>
        </p:nvSpPr>
        <p:spPr>
          <a:xfrm>
            <a:off x="1" y="0"/>
            <a:ext cx="311795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Mouse Event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C65BCC-0FF4-544D-BD0F-6D2A0F87F974}"/>
              </a:ext>
            </a:extLst>
          </p:cNvPr>
          <p:cNvSpPr txBox="1"/>
          <p:nvPr/>
        </p:nvSpPr>
        <p:spPr>
          <a:xfrm>
            <a:off x="0" y="544426"/>
            <a:ext cx="4122295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Mousedown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+ </a:t>
            </a:r>
            <a:r>
              <a:rPr kumimoji="1"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Mouseup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= Click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E1B92D7-9CD4-5D4E-8463-670B0D8371C7}"/>
              </a:ext>
            </a:extLst>
          </p:cNvPr>
          <p:cNvSpPr/>
          <p:nvPr/>
        </p:nvSpPr>
        <p:spPr>
          <a:xfrm>
            <a:off x="6461884" y="2701226"/>
            <a:ext cx="1613852" cy="1613852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966A39-7835-254B-B1B6-1018AB9C55F4}"/>
              </a:ext>
            </a:extLst>
          </p:cNvPr>
          <p:cNvSpPr txBox="1"/>
          <p:nvPr/>
        </p:nvSpPr>
        <p:spPr>
          <a:xfrm>
            <a:off x="6626759" y="3305886"/>
            <a:ext cx="12841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Click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522341-8E62-F046-9829-AB5CE981F5ED}"/>
              </a:ext>
            </a:extLst>
          </p:cNvPr>
          <p:cNvSpPr txBox="1"/>
          <p:nvPr/>
        </p:nvSpPr>
        <p:spPr>
          <a:xfrm>
            <a:off x="1194412" y="3152013"/>
            <a:ext cx="14739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Mouse</a:t>
            </a:r>
          </a:p>
          <a:p>
            <a:pPr algn="ctr"/>
            <a:r>
              <a:rPr kumimoji="1" lang="en-US" altLang="ko-KR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down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DFAB9F-A4D0-9644-AF74-CD3FDD24B44B}"/>
              </a:ext>
            </a:extLst>
          </p:cNvPr>
          <p:cNvSpPr txBox="1"/>
          <p:nvPr/>
        </p:nvSpPr>
        <p:spPr>
          <a:xfrm>
            <a:off x="3887695" y="3176466"/>
            <a:ext cx="14248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Mouse</a:t>
            </a:r>
          </a:p>
          <a:p>
            <a:pPr algn="ctr"/>
            <a:r>
              <a:rPr kumimoji="1" lang="en-US" altLang="ko-KR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up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83D84B-DA17-AE45-84FE-4D8E7BDA64FB}"/>
              </a:ext>
            </a:extLst>
          </p:cNvPr>
          <p:cNvSpPr txBox="1"/>
          <p:nvPr/>
        </p:nvSpPr>
        <p:spPr>
          <a:xfrm>
            <a:off x="1124482" y="4363532"/>
            <a:ext cx="16138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Toggled!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9C61B1-EA90-DD4B-8266-AC1825571F64}"/>
              </a:ext>
            </a:extLst>
          </p:cNvPr>
          <p:cNvSpPr txBox="1"/>
          <p:nvPr/>
        </p:nvSpPr>
        <p:spPr>
          <a:xfrm>
            <a:off x="6475970" y="4363532"/>
            <a:ext cx="16138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Toggled!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77E6EEB-C99E-4E46-A51F-86EEEDCEA3A8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>
          <a:xfrm>
            <a:off x="2738335" y="3508152"/>
            <a:ext cx="1054849" cy="0"/>
          </a:xfrm>
          <a:prstGeom prst="straightConnector1">
            <a:avLst/>
          </a:prstGeom>
          <a:ln w="38100">
            <a:solidFill>
              <a:srgbClr val="3B38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5A018F3-BE99-034A-BB18-D155FA4E1477}"/>
              </a:ext>
            </a:extLst>
          </p:cNvPr>
          <p:cNvCxnSpPr>
            <a:cxnSpLocks/>
            <a:stCxn id="27" idx="6"/>
            <a:endCxn id="10" idx="2"/>
          </p:cNvCxnSpPr>
          <p:nvPr/>
        </p:nvCxnSpPr>
        <p:spPr>
          <a:xfrm>
            <a:off x="5407036" y="3508152"/>
            <a:ext cx="1054848" cy="0"/>
          </a:xfrm>
          <a:prstGeom prst="straightConnector1">
            <a:avLst/>
          </a:prstGeom>
          <a:ln w="38100">
            <a:solidFill>
              <a:srgbClr val="3B38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1016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타원 25">
            <a:extLst>
              <a:ext uri="{FF2B5EF4-FFF2-40B4-BE49-F238E27FC236}">
                <a16:creationId xmlns:a16="http://schemas.microsoft.com/office/drawing/2014/main" id="{7F30B991-3954-B74D-B0D0-DB4A92B69F04}"/>
              </a:ext>
            </a:extLst>
          </p:cNvPr>
          <p:cNvSpPr/>
          <p:nvPr/>
        </p:nvSpPr>
        <p:spPr>
          <a:xfrm>
            <a:off x="1124483" y="2701226"/>
            <a:ext cx="1613852" cy="1613852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B00EAB8-CE34-3F4B-85E7-965F7B74AD04}"/>
              </a:ext>
            </a:extLst>
          </p:cNvPr>
          <p:cNvSpPr/>
          <p:nvPr/>
        </p:nvSpPr>
        <p:spPr>
          <a:xfrm>
            <a:off x="3793184" y="2701226"/>
            <a:ext cx="1613852" cy="1613852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69E929-9188-044E-8B32-59D3EB92A8A0}"/>
              </a:ext>
            </a:extLst>
          </p:cNvPr>
          <p:cNvSpPr txBox="1"/>
          <p:nvPr/>
        </p:nvSpPr>
        <p:spPr>
          <a:xfrm>
            <a:off x="1" y="0"/>
            <a:ext cx="311795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Mouse Event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C65BCC-0FF4-544D-BD0F-6D2A0F87F974}"/>
              </a:ext>
            </a:extLst>
          </p:cNvPr>
          <p:cNvSpPr txBox="1"/>
          <p:nvPr/>
        </p:nvSpPr>
        <p:spPr>
          <a:xfrm>
            <a:off x="0" y="544426"/>
            <a:ext cx="4122295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Mousedown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+ </a:t>
            </a:r>
            <a:r>
              <a:rPr kumimoji="1"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Mouseup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= Click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E1B92D7-9CD4-5D4E-8463-670B0D8371C7}"/>
              </a:ext>
            </a:extLst>
          </p:cNvPr>
          <p:cNvSpPr/>
          <p:nvPr/>
        </p:nvSpPr>
        <p:spPr>
          <a:xfrm>
            <a:off x="6461884" y="2701226"/>
            <a:ext cx="1613852" cy="1613852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966A39-7835-254B-B1B6-1018AB9C55F4}"/>
              </a:ext>
            </a:extLst>
          </p:cNvPr>
          <p:cNvSpPr txBox="1"/>
          <p:nvPr/>
        </p:nvSpPr>
        <p:spPr>
          <a:xfrm>
            <a:off x="6626759" y="3305886"/>
            <a:ext cx="12841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Click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522341-8E62-F046-9829-AB5CE981F5ED}"/>
              </a:ext>
            </a:extLst>
          </p:cNvPr>
          <p:cNvSpPr txBox="1"/>
          <p:nvPr/>
        </p:nvSpPr>
        <p:spPr>
          <a:xfrm>
            <a:off x="1194412" y="3152013"/>
            <a:ext cx="14739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Mouse</a:t>
            </a:r>
          </a:p>
          <a:p>
            <a:pPr algn="ctr"/>
            <a:r>
              <a:rPr kumimoji="1" lang="en-US" altLang="ko-KR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down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DFAB9F-A4D0-9644-AF74-CD3FDD24B44B}"/>
              </a:ext>
            </a:extLst>
          </p:cNvPr>
          <p:cNvSpPr txBox="1"/>
          <p:nvPr/>
        </p:nvSpPr>
        <p:spPr>
          <a:xfrm>
            <a:off x="3887695" y="3176466"/>
            <a:ext cx="14248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Mouse</a:t>
            </a:r>
          </a:p>
          <a:p>
            <a:pPr algn="ctr"/>
            <a:r>
              <a:rPr kumimoji="1" lang="en-US" altLang="ko-KR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up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83D84B-DA17-AE45-84FE-4D8E7BDA64FB}"/>
              </a:ext>
            </a:extLst>
          </p:cNvPr>
          <p:cNvSpPr txBox="1"/>
          <p:nvPr/>
        </p:nvSpPr>
        <p:spPr>
          <a:xfrm>
            <a:off x="1124482" y="4363532"/>
            <a:ext cx="16138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Toggled!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9C61B1-EA90-DD4B-8266-AC1825571F64}"/>
              </a:ext>
            </a:extLst>
          </p:cNvPr>
          <p:cNvSpPr txBox="1"/>
          <p:nvPr/>
        </p:nvSpPr>
        <p:spPr>
          <a:xfrm>
            <a:off x="6475970" y="4363532"/>
            <a:ext cx="16138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Toggled!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77E6EEB-C99E-4E46-A51F-86EEEDCEA3A8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>
          <a:xfrm>
            <a:off x="2738335" y="3508152"/>
            <a:ext cx="1054849" cy="0"/>
          </a:xfrm>
          <a:prstGeom prst="straightConnector1">
            <a:avLst/>
          </a:prstGeom>
          <a:ln w="38100">
            <a:solidFill>
              <a:srgbClr val="3B38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5A018F3-BE99-034A-BB18-D155FA4E1477}"/>
              </a:ext>
            </a:extLst>
          </p:cNvPr>
          <p:cNvCxnSpPr>
            <a:cxnSpLocks/>
            <a:stCxn id="27" idx="6"/>
            <a:endCxn id="10" idx="2"/>
          </p:cNvCxnSpPr>
          <p:nvPr/>
        </p:nvCxnSpPr>
        <p:spPr>
          <a:xfrm>
            <a:off x="5407036" y="3508152"/>
            <a:ext cx="1054848" cy="0"/>
          </a:xfrm>
          <a:prstGeom prst="straightConnector1">
            <a:avLst/>
          </a:prstGeom>
          <a:ln w="38100">
            <a:solidFill>
              <a:srgbClr val="3B38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십자형[C] 1">
            <a:extLst>
              <a:ext uri="{FF2B5EF4-FFF2-40B4-BE49-F238E27FC236}">
                <a16:creationId xmlns:a16="http://schemas.microsoft.com/office/drawing/2014/main" id="{D3FA1891-EF5B-F14C-BCD7-5785F39B1DB3}"/>
              </a:ext>
            </a:extLst>
          </p:cNvPr>
          <p:cNvSpPr/>
          <p:nvPr/>
        </p:nvSpPr>
        <p:spPr>
          <a:xfrm rot="18900000">
            <a:off x="5512755" y="3134584"/>
            <a:ext cx="747136" cy="747136"/>
          </a:xfrm>
          <a:prstGeom prst="plus">
            <a:avLst>
              <a:gd name="adj" fmla="val 3979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AA12CD-FD2E-8047-A923-9FD2FAB39ECB}"/>
              </a:ext>
            </a:extLst>
          </p:cNvPr>
          <p:cNvSpPr txBox="1"/>
          <p:nvPr/>
        </p:nvSpPr>
        <p:spPr>
          <a:xfrm>
            <a:off x="4312802" y="1846335"/>
            <a:ext cx="31137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preventDefault</a:t>
            </a:r>
            <a:endParaRPr kumimoji="1" lang="en-US" altLang="ko-KR" sz="2500" dirty="0">
              <a:solidFill>
                <a:schemeClr val="tx1">
                  <a:lumMod val="85000"/>
                  <a:lumOff val="15000"/>
                </a:schemeClr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75DCEC-DB7A-CA4D-ACB4-4B350123BFF5}"/>
              </a:ext>
            </a:extLst>
          </p:cNvPr>
          <p:cNvCxnSpPr>
            <a:cxnSpLocks/>
          </p:cNvCxnSpPr>
          <p:nvPr/>
        </p:nvCxnSpPr>
        <p:spPr>
          <a:xfrm>
            <a:off x="5869688" y="2323389"/>
            <a:ext cx="0" cy="982497"/>
          </a:xfrm>
          <a:prstGeom prst="straightConnector1">
            <a:avLst/>
          </a:prstGeom>
          <a:ln w="38100">
            <a:solidFill>
              <a:srgbClr val="3B38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465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82297713-1D71-984F-9CB9-E0E9623EB1CD}"/>
              </a:ext>
            </a:extLst>
          </p:cNvPr>
          <p:cNvSpPr/>
          <p:nvPr/>
        </p:nvSpPr>
        <p:spPr>
          <a:xfrm>
            <a:off x="1" y="-1589"/>
            <a:ext cx="552438" cy="685958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 dirty="0"/>
          </a:p>
        </p:txBody>
      </p:sp>
      <p:pic>
        <p:nvPicPr>
          <p:cNvPr id="28" name="그래픽 27">
            <a:extLst>
              <a:ext uri="{FF2B5EF4-FFF2-40B4-BE49-F238E27FC236}">
                <a16:creationId xmlns:a16="http://schemas.microsoft.com/office/drawing/2014/main" id="{81527612-8666-5145-AC60-FC404F53A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488395">
            <a:off x="262485" y="910145"/>
            <a:ext cx="1200330" cy="12003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1FC59E6-98BD-0B40-BF78-5DD6AF4D1E74}"/>
              </a:ext>
            </a:extLst>
          </p:cNvPr>
          <p:cNvSpPr txBox="1"/>
          <p:nvPr/>
        </p:nvSpPr>
        <p:spPr>
          <a:xfrm>
            <a:off x="3403601" y="2798058"/>
            <a:ext cx="29844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7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느낀점</a:t>
            </a:r>
            <a:endParaRPr kumimoji="1" lang="en-US" altLang="ko-KR" sz="70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3219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269E929-9188-044E-8B32-59D3EB92A8A0}"/>
              </a:ext>
            </a:extLst>
          </p:cNvPr>
          <p:cNvSpPr txBox="1"/>
          <p:nvPr/>
        </p:nvSpPr>
        <p:spPr>
          <a:xfrm>
            <a:off x="1" y="0"/>
            <a:ext cx="166390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Input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57B316-8FC7-0C49-960B-283E74860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469" y="3702223"/>
            <a:ext cx="6559062" cy="1470537"/>
          </a:xfrm>
          <a:prstGeom prst="rect">
            <a:avLst/>
          </a:prstGeom>
          <a:ln w="57150">
            <a:solidFill>
              <a:srgbClr val="FFD966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FC336FA-31FA-2D46-ABAA-8D4980883113}"/>
              </a:ext>
            </a:extLst>
          </p:cNvPr>
          <p:cNvSpPr txBox="1"/>
          <p:nvPr/>
        </p:nvSpPr>
        <p:spPr>
          <a:xfrm>
            <a:off x="1447876" y="1685240"/>
            <a:ext cx="6248248" cy="1198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Q. input value</a:t>
            </a:r>
            <a:r>
              <a:rPr kumimoji="1" lang="ko-KR" alt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에서 최대 길이는 </a:t>
            </a:r>
            <a:r>
              <a:rPr kumimoji="1" lang="en-US" altLang="ko-KR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3</a:t>
            </a:r>
            <a:r>
              <a:rPr kumimoji="1" lang="ko-KR" alt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이면서 숫자만 </a:t>
            </a:r>
            <a:r>
              <a:rPr kumimoji="1" lang="ko-KR" alt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입력받고</a:t>
            </a:r>
            <a:r>
              <a:rPr kumimoji="1" lang="ko-KR" alt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싶을 경우</a:t>
            </a:r>
            <a:endParaRPr kumimoji="1" lang="en-US" altLang="ko-KR" sz="25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30377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8BC0F5-84C0-6C49-A67E-354C7C5DEE01}"/>
              </a:ext>
            </a:extLst>
          </p:cNvPr>
          <p:cNvSpPr/>
          <p:nvPr/>
        </p:nvSpPr>
        <p:spPr>
          <a:xfrm>
            <a:off x="1" y="3284432"/>
            <a:ext cx="9144000" cy="3573568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877A94-F7D8-3E42-A3FD-3DC803C32D31}"/>
              </a:ext>
            </a:extLst>
          </p:cNvPr>
          <p:cNvSpPr txBox="1"/>
          <p:nvPr/>
        </p:nvSpPr>
        <p:spPr>
          <a:xfrm>
            <a:off x="0" y="36949"/>
            <a:ext cx="171650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Input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ABF471-FAFC-A547-82C6-658D358A8713}"/>
              </a:ext>
            </a:extLst>
          </p:cNvPr>
          <p:cNvSpPr txBox="1"/>
          <p:nvPr/>
        </p:nvSpPr>
        <p:spPr>
          <a:xfrm>
            <a:off x="2633168" y="1062273"/>
            <a:ext cx="4049394" cy="1109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3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&lt;input type=”number”/&gt;</a:t>
            </a:r>
          </a:p>
          <a:p>
            <a:pPr>
              <a:lnSpc>
                <a:spcPct val="150000"/>
              </a:lnSpc>
            </a:pPr>
            <a:r>
              <a:rPr kumimoji="1" lang="ko-KR" altLang="en-US" sz="23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증감 아이콘 </a:t>
            </a:r>
            <a:r>
              <a:rPr kumimoji="1" lang="en-US" altLang="ko-KR" sz="2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css</a:t>
            </a:r>
            <a:r>
              <a:rPr kumimoji="1" lang="ko-KR" altLang="en-US" sz="23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로 숨기기</a:t>
            </a:r>
            <a:endParaRPr kumimoji="1" lang="en-US" altLang="ko-KR" sz="23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CF06D37-F22E-8848-848F-3998574F1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2707005"/>
            <a:ext cx="1981200" cy="939800"/>
          </a:xfrm>
          <a:prstGeom prst="rect">
            <a:avLst/>
          </a:prstGeom>
          <a:ln w="38100">
            <a:solidFill>
              <a:srgbClr val="FFD966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981200"/>
                      <a:gd name="connsiteY0" fmla="*/ 0 h 939800"/>
                      <a:gd name="connsiteX1" fmla="*/ 640588 w 1981200"/>
                      <a:gd name="connsiteY1" fmla="*/ 0 h 939800"/>
                      <a:gd name="connsiteX2" fmla="*/ 1300988 w 1981200"/>
                      <a:gd name="connsiteY2" fmla="*/ 0 h 939800"/>
                      <a:gd name="connsiteX3" fmla="*/ 1981200 w 1981200"/>
                      <a:gd name="connsiteY3" fmla="*/ 0 h 939800"/>
                      <a:gd name="connsiteX4" fmla="*/ 1981200 w 1981200"/>
                      <a:gd name="connsiteY4" fmla="*/ 469900 h 939800"/>
                      <a:gd name="connsiteX5" fmla="*/ 1981200 w 1981200"/>
                      <a:gd name="connsiteY5" fmla="*/ 939800 h 939800"/>
                      <a:gd name="connsiteX6" fmla="*/ 1320800 w 1981200"/>
                      <a:gd name="connsiteY6" fmla="*/ 939800 h 939800"/>
                      <a:gd name="connsiteX7" fmla="*/ 700024 w 1981200"/>
                      <a:gd name="connsiteY7" fmla="*/ 939800 h 939800"/>
                      <a:gd name="connsiteX8" fmla="*/ 0 w 1981200"/>
                      <a:gd name="connsiteY8" fmla="*/ 939800 h 939800"/>
                      <a:gd name="connsiteX9" fmla="*/ 0 w 1981200"/>
                      <a:gd name="connsiteY9" fmla="*/ 479298 h 939800"/>
                      <a:gd name="connsiteX10" fmla="*/ 0 w 1981200"/>
                      <a:gd name="connsiteY10" fmla="*/ 0 h 939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981200" h="939800" fill="none" extrusionOk="0">
                        <a:moveTo>
                          <a:pt x="0" y="0"/>
                        </a:moveTo>
                        <a:cubicBezTo>
                          <a:pt x="150322" y="-26760"/>
                          <a:pt x="359829" y="-31564"/>
                          <a:pt x="640588" y="0"/>
                        </a:cubicBezTo>
                        <a:cubicBezTo>
                          <a:pt x="921347" y="31564"/>
                          <a:pt x="974402" y="-14301"/>
                          <a:pt x="1300988" y="0"/>
                        </a:cubicBezTo>
                        <a:cubicBezTo>
                          <a:pt x="1627574" y="14301"/>
                          <a:pt x="1677686" y="-3505"/>
                          <a:pt x="1981200" y="0"/>
                        </a:cubicBezTo>
                        <a:cubicBezTo>
                          <a:pt x="1975156" y="123795"/>
                          <a:pt x="1997982" y="235288"/>
                          <a:pt x="1981200" y="469900"/>
                        </a:cubicBezTo>
                        <a:cubicBezTo>
                          <a:pt x="1964418" y="704512"/>
                          <a:pt x="2001525" y="800096"/>
                          <a:pt x="1981200" y="939800"/>
                        </a:cubicBezTo>
                        <a:cubicBezTo>
                          <a:pt x="1704615" y="964490"/>
                          <a:pt x="1527320" y="952444"/>
                          <a:pt x="1320800" y="939800"/>
                        </a:cubicBezTo>
                        <a:cubicBezTo>
                          <a:pt x="1114280" y="927156"/>
                          <a:pt x="996705" y="938219"/>
                          <a:pt x="700024" y="939800"/>
                        </a:cubicBezTo>
                        <a:cubicBezTo>
                          <a:pt x="403343" y="941381"/>
                          <a:pt x="152624" y="907086"/>
                          <a:pt x="0" y="939800"/>
                        </a:cubicBezTo>
                        <a:cubicBezTo>
                          <a:pt x="9074" y="839301"/>
                          <a:pt x="-8276" y="586082"/>
                          <a:pt x="0" y="479298"/>
                        </a:cubicBezTo>
                        <a:cubicBezTo>
                          <a:pt x="8276" y="372514"/>
                          <a:pt x="23926" y="99971"/>
                          <a:pt x="0" y="0"/>
                        </a:cubicBezTo>
                        <a:close/>
                      </a:path>
                      <a:path w="1981200" h="939800" stroke="0" extrusionOk="0">
                        <a:moveTo>
                          <a:pt x="0" y="0"/>
                        </a:moveTo>
                        <a:cubicBezTo>
                          <a:pt x="261082" y="-24299"/>
                          <a:pt x="340421" y="9575"/>
                          <a:pt x="640588" y="0"/>
                        </a:cubicBezTo>
                        <a:cubicBezTo>
                          <a:pt x="940755" y="-9575"/>
                          <a:pt x="1112692" y="13482"/>
                          <a:pt x="1241552" y="0"/>
                        </a:cubicBezTo>
                        <a:cubicBezTo>
                          <a:pt x="1370412" y="-13482"/>
                          <a:pt x="1692307" y="13083"/>
                          <a:pt x="1981200" y="0"/>
                        </a:cubicBezTo>
                        <a:cubicBezTo>
                          <a:pt x="1998059" y="103674"/>
                          <a:pt x="1974091" y="262030"/>
                          <a:pt x="1981200" y="460502"/>
                        </a:cubicBezTo>
                        <a:cubicBezTo>
                          <a:pt x="1988309" y="658974"/>
                          <a:pt x="1963942" y="775028"/>
                          <a:pt x="1981200" y="939800"/>
                        </a:cubicBezTo>
                        <a:cubicBezTo>
                          <a:pt x="1749942" y="915038"/>
                          <a:pt x="1623266" y="924523"/>
                          <a:pt x="1360424" y="939800"/>
                        </a:cubicBezTo>
                        <a:cubicBezTo>
                          <a:pt x="1097582" y="955077"/>
                          <a:pt x="1018565" y="969681"/>
                          <a:pt x="739648" y="939800"/>
                        </a:cubicBezTo>
                        <a:cubicBezTo>
                          <a:pt x="460731" y="909919"/>
                          <a:pt x="283545" y="946234"/>
                          <a:pt x="0" y="939800"/>
                        </a:cubicBezTo>
                        <a:cubicBezTo>
                          <a:pt x="7866" y="811131"/>
                          <a:pt x="-858" y="714234"/>
                          <a:pt x="0" y="498094"/>
                        </a:cubicBezTo>
                        <a:cubicBezTo>
                          <a:pt x="858" y="281954"/>
                          <a:pt x="12879" y="19384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D94A1FCA-6EA2-7F47-AC33-E344326E22B9}"/>
                  </a:ext>
                </a:extLst>
              </p14:cNvPr>
              <p14:cNvContentPartPr/>
              <p14:nvPr/>
            </p14:nvContentPartPr>
            <p14:xfrm>
              <a:off x="1966706" y="3450793"/>
              <a:ext cx="36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D94A1FCA-6EA2-7F47-AC33-E344326E22B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58066" y="344179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37ED0CF-27CD-364C-8DDA-1675BE6CED0C}"/>
              </a:ext>
            </a:extLst>
          </p:cNvPr>
          <p:cNvSpPr txBox="1"/>
          <p:nvPr/>
        </p:nvSpPr>
        <p:spPr>
          <a:xfrm>
            <a:off x="619579" y="4405013"/>
            <a:ext cx="8076572" cy="1996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arenR"/>
            </a:pP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&lt;input type=“text” </a:t>
            </a:r>
            <a:r>
              <a:rPr kumimoji="1"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maxlength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=“3” /&gt;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같은 </a:t>
            </a:r>
            <a:r>
              <a:rPr kumimoji="1"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maxlength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속성 사용 불가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-&gt;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JS 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길이 검사 필요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2)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  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&lt;input type=“number” max=“800”/&gt;</a:t>
            </a:r>
            <a:r>
              <a:rPr kumimoji="1"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으로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설정하여도 입력 텍스트가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800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보다 큰 수가 </a:t>
            </a:r>
            <a:r>
              <a:rPr kumimoji="1"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받아짐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537DBD-5995-7741-BF00-CFEC981C9F8F}"/>
              </a:ext>
            </a:extLst>
          </p:cNvPr>
          <p:cNvSpPr txBox="1"/>
          <p:nvPr/>
        </p:nvSpPr>
        <p:spPr>
          <a:xfrm>
            <a:off x="69087" y="544426"/>
            <a:ext cx="171650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첫번째 시도</a:t>
            </a: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609637-A0F6-9847-A5F5-BE3292F0B90E}"/>
              </a:ext>
            </a:extLst>
          </p:cNvPr>
          <p:cNvSpPr txBox="1"/>
          <p:nvPr/>
        </p:nvSpPr>
        <p:spPr>
          <a:xfrm>
            <a:off x="506009" y="3685696"/>
            <a:ext cx="842662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결론</a:t>
            </a: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4264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414BAB9-4746-B641-8BFC-8065ABBEC427}"/>
              </a:ext>
            </a:extLst>
          </p:cNvPr>
          <p:cNvSpPr/>
          <p:nvPr/>
        </p:nvSpPr>
        <p:spPr>
          <a:xfrm>
            <a:off x="3559385" y="2620048"/>
            <a:ext cx="2169775" cy="1247211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8BC0F5-84C0-6C49-A67E-354C7C5DEE01}"/>
              </a:ext>
            </a:extLst>
          </p:cNvPr>
          <p:cNvSpPr/>
          <p:nvPr/>
        </p:nvSpPr>
        <p:spPr>
          <a:xfrm>
            <a:off x="1" y="3284432"/>
            <a:ext cx="9144000" cy="3573568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877A94-F7D8-3E42-A3FD-3DC803C32D31}"/>
              </a:ext>
            </a:extLst>
          </p:cNvPr>
          <p:cNvSpPr txBox="1"/>
          <p:nvPr/>
        </p:nvSpPr>
        <p:spPr>
          <a:xfrm>
            <a:off x="0" y="36949"/>
            <a:ext cx="171650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Input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D94A1FCA-6EA2-7F47-AC33-E344326E22B9}"/>
                  </a:ext>
                </a:extLst>
              </p14:cNvPr>
              <p14:cNvContentPartPr/>
              <p14:nvPr/>
            </p14:nvContentPartPr>
            <p14:xfrm>
              <a:off x="1966706" y="3450793"/>
              <a:ext cx="36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D94A1FCA-6EA2-7F47-AC33-E344326E22B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58066" y="344179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37ED0CF-27CD-364C-8DDA-1675BE6CED0C}"/>
              </a:ext>
            </a:extLst>
          </p:cNvPr>
          <p:cNvSpPr txBox="1"/>
          <p:nvPr/>
        </p:nvSpPr>
        <p:spPr>
          <a:xfrm>
            <a:off x="619579" y="4563393"/>
            <a:ext cx="8076572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arenR"/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직접 키보드로 입력할 때는 잘 동작하지만 복사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/</a:t>
            </a:r>
            <a:r>
              <a:rPr kumimoji="1"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붙여넣기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기능을 통해서 숫자가 아닌 값도 입력이 되는 문제가 발생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537DBD-5995-7741-BF00-CFEC981C9F8F}"/>
              </a:ext>
            </a:extLst>
          </p:cNvPr>
          <p:cNvSpPr txBox="1"/>
          <p:nvPr/>
        </p:nvSpPr>
        <p:spPr>
          <a:xfrm>
            <a:off x="69087" y="544426"/>
            <a:ext cx="171650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두번째 시도</a:t>
            </a: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609637-A0F6-9847-A5F5-BE3292F0B90E}"/>
              </a:ext>
            </a:extLst>
          </p:cNvPr>
          <p:cNvSpPr txBox="1"/>
          <p:nvPr/>
        </p:nvSpPr>
        <p:spPr>
          <a:xfrm>
            <a:off x="506009" y="3685696"/>
            <a:ext cx="842662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결론</a:t>
            </a: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E0551E-CF76-484E-B8D9-A0337C90EC6D}"/>
              </a:ext>
            </a:extLst>
          </p:cNvPr>
          <p:cNvSpPr txBox="1"/>
          <p:nvPr/>
        </p:nvSpPr>
        <p:spPr>
          <a:xfrm>
            <a:off x="1785594" y="1062273"/>
            <a:ext cx="5881245" cy="1109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3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&lt;input type=”text”</a:t>
            </a:r>
            <a:r>
              <a:rPr kumimoji="1" lang="ko-KR" altLang="en-US" sz="23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2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maxlength</a:t>
            </a:r>
            <a:r>
              <a:rPr kumimoji="1" lang="en-US" altLang="ko-KR" sz="23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=“3”/&gt;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23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keyboard event</a:t>
            </a:r>
            <a:r>
              <a:rPr kumimoji="1" lang="ko-KR" altLang="en-US" sz="23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로 </a:t>
            </a:r>
            <a:r>
              <a:rPr kumimoji="1" lang="en-US" altLang="ko-KR" sz="2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keyCode</a:t>
            </a:r>
            <a:r>
              <a:rPr kumimoji="1" lang="ko-KR" altLang="en-US" sz="23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확인</a:t>
            </a:r>
            <a:endParaRPr kumimoji="1" lang="en-US" altLang="ko-KR" sz="23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BDDE33A-B5B5-6845-A08F-3D0B18D095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66065" y="2696248"/>
            <a:ext cx="1983600" cy="11240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351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8BC0F5-84C0-6C49-A67E-354C7C5DEE01}"/>
              </a:ext>
            </a:extLst>
          </p:cNvPr>
          <p:cNvSpPr/>
          <p:nvPr/>
        </p:nvSpPr>
        <p:spPr>
          <a:xfrm>
            <a:off x="1" y="3284432"/>
            <a:ext cx="9144000" cy="3573568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877A94-F7D8-3E42-A3FD-3DC803C32D31}"/>
              </a:ext>
            </a:extLst>
          </p:cNvPr>
          <p:cNvSpPr txBox="1"/>
          <p:nvPr/>
        </p:nvSpPr>
        <p:spPr>
          <a:xfrm>
            <a:off x="0" y="36949"/>
            <a:ext cx="171650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Input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F06D37-F22E-8848-848F-3998574F19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81400" y="2733742"/>
            <a:ext cx="1981200" cy="886326"/>
          </a:xfrm>
          <a:prstGeom prst="rect">
            <a:avLst/>
          </a:prstGeom>
          <a:ln w="38100">
            <a:solidFill>
              <a:srgbClr val="FFD966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981200"/>
                      <a:gd name="connsiteY0" fmla="*/ 0 h 939800"/>
                      <a:gd name="connsiteX1" fmla="*/ 640588 w 1981200"/>
                      <a:gd name="connsiteY1" fmla="*/ 0 h 939800"/>
                      <a:gd name="connsiteX2" fmla="*/ 1300988 w 1981200"/>
                      <a:gd name="connsiteY2" fmla="*/ 0 h 939800"/>
                      <a:gd name="connsiteX3" fmla="*/ 1981200 w 1981200"/>
                      <a:gd name="connsiteY3" fmla="*/ 0 h 939800"/>
                      <a:gd name="connsiteX4" fmla="*/ 1981200 w 1981200"/>
                      <a:gd name="connsiteY4" fmla="*/ 469900 h 939800"/>
                      <a:gd name="connsiteX5" fmla="*/ 1981200 w 1981200"/>
                      <a:gd name="connsiteY5" fmla="*/ 939800 h 939800"/>
                      <a:gd name="connsiteX6" fmla="*/ 1320800 w 1981200"/>
                      <a:gd name="connsiteY6" fmla="*/ 939800 h 939800"/>
                      <a:gd name="connsiteX7" fmla="*/ 700024 w 1981200"/>
                      <a:gd name="connsiteY7" fmla="*/ 939800 h 939800"/>
                      <a:gd name="connsiteX8" fmla="*/ 0 w 1981200"/>
                      <a:gd name="connsiteY8" fmla="*/ 939800 h 939800"/>
                      <a:gd name="connsiteX9" fmla="*/ 0 w 1981200"/>
                      <a:gd name="connsiteY9" fmla="*/ 479298 h 939800"/>
                      <a:gd name="connsiteX10" fmla="*/ 0 w 1981200"/>
                      <a:gd name="connsiteY10" fmla="*/ 0 h 939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981200" h="939800" fill="none" extrusionOk="0">
                        <a:moveTo>
                          <a:pt x="0" y="0"/>
                        </a:moveTo>
                        <a:cubicBezTo>
                          <a:pt x="150322" y="-26760"/>
                          <a:pt x="359829" y="-31564"/>
                          <a:pt x="640588" y="0"/>
                        </a:cubicBezTo>
                        <a:cubicBezTo>
                          <a:pt x="921347" y="31564"/>
                          <a:pt x="974402" y="-14301"/>
                          <a:pt x="1300988" y="0"/>
                        </a:cubicBezTo>
                        <a:cubicBezTo>
                          <a:pt x="1627574" y="14301"/>
                          <a:pt x="1677686" y="-3505"/>
                          <a:pt x="1981200" y="0"/>
                        </a:cubicBezTo>
                        <a:cubicBezTo>
                          <a:pt x="1975156" y="123795"/>
                          <a:pt x="1997982" y="235288"/>
                          <a:pt x="1981200" y="469900"/>
                        </a:cubicBezTo>
                        <a:cubicBezTo>
                          <a:pt x="1964418" y="704512"/>
                          <a:pt x="2001525" y="800096"/>
                          <a:pt x="1981200" y="939800"/>
                        </a:cubicBezTo>
                        <a:cubicBezTo>
                          <a:pt x="1704615" y="964490"/>
                          <a:pt x="1527320" y="952444"/>
                          <a:pt x="1320800" y="939800"/>
                        </a:cubicBezTo>
                        <a:cubicBezTo>
                          <a:pt x="1114280" y="927156"/>
                          <a:pt x="996705" y="938219"/>
                          <a:pt x="700024" y="939800"/>
                        </a:cubicBezTo>
                        <a:cubicBezTo>
                          <a:pt x="403343" y="941381"/>
                          <a:pt x="152624" y="907086"/>
                          <a:pt x="0" y="939800"/>
                        </a:cubicBezTo>
                        <a:cubicBezTo>
                          <a:pt x="9074" y="839301"/>
                          <a:pt x="-8276" y="586082"/>
                          <a:pt x="0" y="479298"/>
                        </a:cubicBezTo>
                        <a:cubicBezTo>
                          <a:pt x="8276" y="372514"/>
                          <a:pt x="23926" y="99971"/>
                          <a:pt x="0" y="0"/>
                        </a:cubicBezTo>
                        <a:close/>
                      </a:path>
                      <a:path w="1981200" h="939800" stroke="0" extrusionOk="0">
                        <a:moveTo>
                          <a:pt x="0" y="0"/>
                        </a:moveTo>
                        <a:cubicBezTo>
                          <a:pt x="261082" y="-24299"/>
                          <a:pt x="340421" y="9575"/>
                          <a:pt x="640588" y="0"/>
                        </a:cubicBezTo>
                        <a:cubicBezTo>
                          <a:pt x="940755" y="-9575"/>
                          <a:pt x="1112692" y="13482"/>
                          <a:pt x="1241552" y="0"/>
                        </a:cubicBezTo>
                        <a:cubicBezTo>
                          <a:pt x="1370412" y="-13482"/>
                          <a:pt x="1692307" y="13083"/>
                          <a:pt x="1981200" y="0"/>
                        </a:cubicBezTo>
                        <a:cubicBezTo>
                          <a:pt x="1998059" y="103674"/>
                          <a:pt x="1974091" y="262030"/>
                          <a:pt x="1981200" y="460502"/>
                        </a:cubicBezTo>
                        <a:cubicBezTo>
                          <a:pt x="1988309" y="658974"/>
                          <a:pt x="1963942" y="775028"/>
                          <a:pt x="1981200" y="939800"/>
                        </a:cubicBezTo>
                        <a:cubicBezTo>
                          <a:pt x="1749942" y="915038"/>
                          <a:pt x="1623266" y="924523"/>
                          <a:pt x="1360424" y="939800"/>
                        </a:cubicBezTo>
                        <a:cubicBezTo>
                          <a:pt x="1097582" y="955077"/>
                          <a:pt x="1018565" y="969681"/>
                          <a:pt x="739648" y="939800"/>
                        </a:cubicBezTo>
                        <a:cubicBezTo>
                          <a:pt x="460731" y="909919"/>
                          <a:pt x="283545" y="946234"/>
                          <a:pt x="0" y="939800"/>
                        </a:cubicBezTo>
                        <a:cubicBezTo>
                          <a:pt x="7866" y="811131"/>
                          <a:pt x="-858" y="714234"/>
                          <a:pt x="0" y="498094"/>
                        </a:cubicBezTo>
                        <a:cubicBezTo>
                          <a:pt x="858" y="281954"/>
                          <a:pt x="12879" y="19384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D94A1FCA-6EA2-7F47-AC33-E344326E22B9}"/>
                  </a:ext>
                </a:extLst>
              </p14:cNvPr>
              <p14:cNvContentPartPr/>
              <p14:nvPr/>
            </p14:nvContentPartPr>
            <p14:xfrm>
              <a:off x="1966706" y="3450793"/>
              <a:ext cx="36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D94A1FCA-6EA2-7F47-AC33-E344326E22B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58066" y="344179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37ED0CF-27CD-364C-8DDA-1675BE6CED0C}"/>
              </a:ext>
            </a:extLst>
          </p:cNvPr>
          <p:cNvSpPr txBox="1"/>
          <p:nvPr/>
        </p:nvSpPr>
        <p:spPr>
          <a:xfrm>
            <a:off x="619579" y="4405013"/>
            <a:ext cx="80765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AutoNum type="arabicParenR"/>
            </a:pP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최대 길이 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3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을 넘어가지 않으면서 숫자가 아닌 값들이 빈 문자열로 치환됨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marL="457200" indent="-457200">
              <a:buAutoNum type="arabicParenR"/>
            </a:pP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2)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복사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/</a:t>
            </a:r>
            <a:r>
              <a:rPr kumimoji="1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붙여넣기를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하여도 숫자 외의 값은 빈 문자열로 치환됨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537DBD-5995-7741-BF00-CFEC981C9F8F}"/>
              </a:ext>
            </a:extLst>
          </p:cNvPr>
          <p:cNvSpPr txBox="1"/>
          <p:nvPr/>
        </p:nvSpPr>
        <p:spPr>
          <a:xfrm>
            <a:off x="69087" y="544426"/>
            <a:ext cx="171650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세번째 시도</a:t>
            </a: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609637-A0F6-9847-A5F5-BE3292F0B90E}"/>
              </a:ext>
            </a:extLst>
          </p:cNvPr>
          <p:cNvSpPr txBox="1"/>
          <p:nvPr/>
        </p:nvSpPr>
        <p:spPr>
          <a:xfrm>
            <a:off x="506009" y="3685696"/>
            <a:ext cx="842662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결론</a:t>
            </a: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4C000B-1EB4-D54F-916B-0D417B828E37}"/>
              </a:ext>
            </a:extLst>
          </p:cNvPr>
          <p:cNvSpPr txBox="1"/>
          <p:nvPr/>
        </p:nvSpPr>
        <p:spPr>
          <a:xfrm>
            <a:off x="1631377" y="1062273"/>
            <a:ext cx="5881245" cy="1109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3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&lt;input type=”text”</a:t>
            </a:r>
            <a:r>
              <a:rPr kumimoji="1" lang="ko-KR" altLang="en-US" sz="23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2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maxlength</a:t>
            </a:r>
            <a:r>
              <a:rPr kumimoji="1" lang="en-US" altLang="ko-KR" sz="23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=“3”/&gt;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sz="2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정규식으로</a:t>
            </a:r>
            <a:r>
              <a:rPr kumimoji="1" lang="ko-KR" altLang="en-US" sz="23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숫자</a:t>
            </a:r>
            <a:r>
              <a:rPr kumimoji="1" lang="en-US" altLang="ko-KR" sz="23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X</a:t>
            </a:r>
            <a:r>
              <a:rPr kumimoji="1" lang="ko-KR" altLang="en-US" sz="23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23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-&gt;</a:t>
            </a:r>
            <a:r>
              <a:rPr kumimoji="1" lang="ko-KR" altLang="en-US" sz="23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빈 문자열</a:t>
            </a:r>
            <a:endParaRPr kumimoji="1" lang="en-US" altLang="ko-KR" sz="23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8422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7877A94-F7D8-3E42-A3FD-3DC803C32D31}"/>
              </a:ext>
            </a:extLst>
          </p:cNvPr>
          <p:cNvSpPr txBox="1"/>
          <p:nvPr/>
        </p:nvSpPr>
        <p:spPr>
          <a:xfrm>
            <a:off x="-1" y="140816"/>
            <a:ext cx="36377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Web Audio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A11794A-0CDF-0C43-AC54-3570794CD22B}"/>
              </a:ext>
            </a:extLst>
          </p:cNvPr>
          <p:cNvSpPr/>
          <p:nvPr/>
        </p:nvSpPr>
        <p:spPr>
          <a:xfrm>
            <a:off x="529257" y="1451724"/>
            <a:ext cx="780222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오디오</a:t>
            </a:r>
            <a:r>
              <a:rPr lang="en-US" altLang="ko-KR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ko-KR" altLang="en-US" sz="25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제어를 위한 강력하고 다양한 기능을 제공</a:t>
            </a:r>
            <a:endParaRPr lang="en-US" altLang="ko-KR" sz="2500" b="1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-&gt;</a:t>
            </a:r>
            <a:r>
              <a:rPr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오디오 </a:t>
            </a:r>
            <a:r>
              <a:rPr lang="ko-KR" altLang="en-US" sz="2000" b="1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컴프레션</a:t>
            </a:r>
            <a:r>
              <a:rPr lang="en-US" altLang="ko-KR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lang="ko-KR" altLang="en-US" sz="2000" b="1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ko-KR" altLang="en-US" sz="2000" b="1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이퀼라이저</a:t>
            </a:r>
            <a:endParaRPr lang="ko-KR" altLang="en-US" sz="2000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5" name="구역 확대/축소 14">
                <a:extLst>
                  <a:ext uri="{FF2B5EF4-FFF2-40B4-BE49-F238E27FC236}">
                    <a16:creationId xmlns:a16="http://schemas.microsoft.com/office/drawing/2014/main" id="{9499437A-15BF-1946-A976-8DF54888A4E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18095899"/>
                  </p:ext>
                </p:extLst>
              </p:nvPr>
            </p:nvGraphicFramePr>
            <p:xfrm>
              <a:off x="1818860" y="1928778"/>
              <a:ext cx="5195546" cy="4253349"/>
            </p:xfrm>
            <a:graphic>
              <a:graphicData uri="http://schemas.microsoft.com/office/powerpoint/2016/sectionzoom">
                <psez:sectionZm>
                  <psez:sectionZmObj sectionId="{E5EA217B-02BF-CB45-951F-6595BF8ED628}">
                    <psez:zmPr id="{42D058F4-79DA-1B4C-8D2A-212EC342D425}" imageType="cover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195546" cy="425334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5" name="구역 확대/축소 1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499437A-15BF-1946-A976-8DF54888A4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8860" y="1928778"/>
                <a:ext cx="5195546" cy="425334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8815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7877A94-F7D8-3E42-A3FD-3DC803C32D31}"/>
              </a:ext>
            </a:extLst>
          </p:cNvPr>
          <p:cNvSpPr txBox="1"/>
          <p:nvPr/>
        </p:nvSpPr>
        <p:spPr>
          <a:xfrm>
            <a:off x="-1" y="140816"/>
            <a:ext cx="487017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Web Audio API Flow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762CFD-0F11-034B-8C86-D8CC056D2254}"/>
              </a:ext>
            </a:extLst>
          </p:cNvPr>
          <p:cNvSpPr/>
          <p:nvPr/>
        </p:nvSpPr>
        <p:spPr>
          <a:xfrm>
            <a:off x="0" y="774755"/>
            <a:ext cx="9144000" cy="183548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43231C-47BF-8A48-8D06-B3239E76067D}"/>
              </a:ext>
            </a:extLst>
          </p:cNvPr>
          <p:cNvSpPr txBox="1"/>
          <p:nvPr/>
        </p:nvSpPr>
        <p:spPr>
          <a:xfrm>
            <a:off x="3300462" y="774755"/>
            <a:ext cx="264729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Audio Context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4961A90-579B-B84B-BF48-A64AD9F11962}"/>
              </a:ext>
            </a:extLst>
          </p:cNvPr>
          <p:cNvSpPr/>
          <p:nvPr/>
        </p:nvSpPr>
        <p:spPr>
          <a:xfrm>
            <a:off x="462029" y="1503051"/>
            <a:ext cx="2320928" cy="8701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C3B1CEC9-5F09-4440-AEBC-5C40753D81FA}"/>
              </a:ext>
            </a:extLst>
          </p:cNvPr>
          <p:cNvSpPr/>
          <p:nvPr/>
        </p:nvSpPr>
        <p:spPr>
          <a:xfrm>
            <a:off x="3463647" y="1503051"/>
            <a:ext cx="2320928" cy="8701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5CA0C729-0098-0748-A0C7-CC8FA2CE537C}"/>
              </a:ext>
            </a:extLst>
          </p:cNvPr>
          <p:cNvSpPr/>
          <p:nvPr/>
        </p:nvSpPr>
        <p:spPr>
          <a:xfrm>
            <a:off x="6485142" y="1503051"/>
            <a:ext cx="2320928" cy="8701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A55511-083A-2E43-A767-CE69371CEDB6}"/>
              </a:ext>
            </a:extLst>
          </p:cNvPr>
          <p:cNvSpPr txBox="1"/>
          <p:nvPr/>
        </p:nvSpPr>
        <p:spPr>
          <a:xfrm>
            <a:off x="6205100" y="1578613"/>
            <a:ext cx="2879265" cy="62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Destination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5E086E-C509-804C-BE8A-C912B244E5B3}"/>
              </a:ext>
            </a:extLst>
          </p:cNvPr>
          <p:cNvSpPr txBox="1"/>
          <p:nvPr/>
        </p:nvSpPr>
        <p:spPr>
          <a:xfrm>
            <a:off x="3463647" y="1578613"/>
            <a:ext cx="2320928" cy="62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Effects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6BFBFD-A612-C841-B97C-5C47154EACF8}"/>
              </a:ext>
            </a:extLst>
          </p:cNvPr>
          <p:cNvSpPr txBox="1"/>
          <p:nvPr/>
        </p:nvSpPr>
        <p:spPr>
          <a:xfrm>
            <a:off x="462030" y="1578613"/>
            <a:ext cx="2320928" cy="62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Inputs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6D18B91-76BE-A94C-9948-12AF18FECA4B}"/>
              </a:ext>
            </a:extLst>
          </p:cNvPr>
          <p:cNvCxnSpPr/>
          <p:nvPr/>
        </p:nvCxnSpPr>
        <p:spPr>
          <a:xfrm>
            <a:off x="2782957" y="1971190"/>
            <a:ext cx="680690" cy="0"/>
          </a:xfrm>
          <a:prstGeom prst="straightConnector1">
            <a:avLst/>
          </a:prstGeom>
          <a:ln w="571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E82D849-954C-8F4E-BDE0-A9CADFE19B49}"/>
              </a:ext>
            </a:extLst>
          </p:cNvPr>
          <p:cNvCxnSpPr>
            <a:cxnSpLocks/>
          </p:cNvCxnSpPr>
          <p:nvPr/>
        </p:nvCxnSpPr>
        <p:spPr>
          <a:xfrm>
            <a:off x="5784575" y="1971190"/>
            <a:ext cx="700567" cy="0"/>
          </a:xfrm>
          <a:prstGeom prst="straightConnector1">
            <a:avLst/>
          </a:prstGeom>
          <a:ln w="571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0F4D5E6-05FF-3E49-A922-59990CFB0DF5}"/>
              </a:ext>
            </a:extLst>
          </p:cNvPr>
          <p:cNvSpPr txBox="1"/>
          <p:nvPr/>
        </p:nvSpPr>
        <p:spPr>
          <a:xfrm>
            <a:off x="2827867" y="4724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79FAB3-A933-5C44-A533-F6F98028F812}"/>
              </a:ext>
            </a:extLst>
          </p:cNvPr>
          <p:cNvSpPr txBox="1"/>
          <p:nvPr/>
        </p:nvSpPr>
        <p:spPr>
          <a:xfrm>
            <a:off x="1016000" y="31326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990A68A-C24B-EF4A-A29A-CC42178737D0}"/>
              </a:ext>
            </a:extLst>
          </p:cNvPr>
          <p:cNvSpPr/>
          <p:nvPr/>
        </p:nvSpPr>
        <p:spPr>
          <a:xfrm>
            <a:off x="462029" y="3396372"/>
            <a:ext cx="8344041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1.</a:t>
            </a:r>
            <a:r>
              <a:rPr lang="ko-KR" altLang="en-US" sz="20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오디오 컨텍스트 생성</a:t>
            </a:r>
            <a:endParaRPr lang="en-US" altLang="ko-KR" sz="20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	-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음악 재생 시 존재하지 않으면 생성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2.</a:t>
            </a:r>
            <a:r>
              <a:rPr lang="ko-KR" altLang="en-US" sz="20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컨텍스트 내에 소스 생성</a:t>
            </a:r>
            <a:r>
              <a:rPr lang="en-US" altLang="ko-KR" sz="20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(ex. &lt;audio&gt;)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	-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new Audio(), c</a:t>
            </a:r>
            <a:r>
              <a:rPr lang="en" altLang="ko-KR" dirty="0" err="1">
                <a:latin typeface="+mj-ea"/>
                <a:ea typeface="+mj-ea"/>
              </a:rPr>
              <a:t>reateMediaElementSource</a:t>
            </a:r>
            <a:r>
              <a:rPr lang="ko-KR" altLang="en-US" dirty="0" err="1">
                <a:latin typeface="+mj-ea"/>
                <a:ea typeface="+mj-ea"/>
              </a:rPr>
              <a:t>를</a:t>
            </a:r>
            <a:r>
              <a:rPr lang="ko-KR" altLang="en-US" dirty="0">
                <a:latin typeface="+mj-ea"/>
                <a:ea typeface="+mj-ea"/>
              </a:rPr>
              <a:t> 사용하여 소스 노드 생성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52198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7877A94-F7D8-3E42-A3FD-3DC803C32D31}"/>
              </a:ext>
            </a:extLst>
          </p:cNvPr>
          <p:cNvSpPr txBox="1"/>
          <p:nvPr/>
        </p:nvSpPr>
        <p:spPr>
          <a:xfrm>
            <a:off x="-1" y="140816"/>
            <a:ext cx="487017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Web Audio API Flow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762CFD-0F11-034B-8C86-D8CC056D2254}"/>
              </a:ext>
            </a:extLst>
          </p:cNvPr>
          <p:cNvSpPr/>
          <p:nvPr/>
        </p:nvSpPr>
        <p:spPr>
          <a:xfrm>
            <a:off x="0" y="774755"/>
            <a:ext cx="9144000" cy="183548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43231C-47BF-8A48-8D06-B3239E76067D}"/>
              </a:ext>
            </a:extLst>
          </p:cNvPr>
          <p:cNvSpPr txBox="1"/>
          <p:nvPr/>
        </p:nvSpPr>
        <p:spPr>
          <a:xfrm>
            <a:off x="3300462" y="774755"/>
            <a:ext cx="264729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Audio Context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4961A90-579B-B84B-BF48-A64AD9F11962}"/>
              </a:ext>
            </a:extLst>
          </p:cNvPr>
          <p:cNvSpPr/>
          <p:nvPr/>
        </p:nvSpPr>
        <p:spPr>
          <a:xfrm>
            <a:off x="462029" y="1503051"/>
            <a:ext cx="2320928" cy="8701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C3B1CEC9-5F09-4440-AEBC-5C40753D81FA}"/>
              </a:ext>
            </a:extLst>
          </p:cNvPr>
          <p:cNvSpPr/>
          <p:nvPr/>
        </p:nvSpPr>
        <p:spPr>
          <a:xfrm>
            <a:off x="3463647" y="1503051"/>
            <a:ext cx="2320928" cy="8701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5CA0C729-0098-0748-A0C7-CC8FA2CE537C}"/>
              </a:ext>
            </a:extLst>
          </p:cNvPr>
          <p:cNvSpPr/>
          <p:nvPr/>
        </p:nvSpPr>
        <p:spPr>
          <a:xfrm>
            <a:off x="6485142" y="1503051"/>
            <a:ext cx="2320928" cy="8701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A55511-083A-2E43-A767-CE69371CEDB6}"/>
              </a:ext>
            </a:extLst>
          </p:cNvPr>
          <p:cNvSpPr txBox="1"/>
          <p:nvPr/>
        </p:nvSpPr>
        <p:spPr>
          <a:xfrm>
            <a:off x="6205100" y="1578613"/>
            <a:ext cx="2879265" cy="62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Destination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5E086E-C509-804C-BE8A-C912B244E5B3}"/>
              </a:ext>
            </a:extLst>
          </p:cNvPr>
          <p:cNvSpPr txBox="1"/>
          <p:nvPr/>
        </p:nvSpPr>
        <p:spPr>
          <a:xfrm>
            <a:off x="3463647" y="1578613"/>
            <a:ext cx="2320928" cy="62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Effects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6BFBFD-A612-C841-B97C-5C47154EACF8}"/>
              </a:ext>
            </a:extLst>
          </p:cNvPr>
          <p:cNvSpPr txBox="1"/>
          <p:nvPr/>
        </p:nvSpPr>
        <p:spPr>
          <a:xfrm>
            <a:off x="462030" y="1578613"/>
            <a:ext cx="2320928" cy="62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Inputs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6D18B91-76BE-A94C-9948-12AF18FECA4B}"/>
              </a:ext>
            </a:extLst>
          </p:cNvPr>
          <p:cNvCxnSpPr/>
          <p:nvPr/>
        </p:nvCxnSpPr>
        <p:spPr>
          <a:xfrm>
            <a:off x="2782957" y="1971190"/>
            <a:ext cx="680690" cy="0"/>
          </a:xfrm>
          <a:prstGeom prst="straightConnector1">
            <a:avLst/>
          </a:prstGeom>
          <a:ln w="571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E82D849-954C-8F4E-BDE0-A9CADFE19B49}"/>
              </a:ext>
            </a:extLst>
          </p:cNvPr>
          <p:cNvCxnSpPr>
            <a:cxnSpLocks/>
          </p:cNvCxnSpPr>
          <p:nvPr/>
        </p:nvCxnSpPr>
        <p:spPr>
          <a:xfrm>
            <a:off x="5784575" y="1971190"/>
            <a:ext cx="700567" cy="0"/>
          </a:xfrm>
          <a:prstGeom prst="straightConnector1">
            <a:avLst/>
          </a:prstGeom>
          <a:ln w="571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0F4D5E6-05FF-3E49-A922-59990CFB0DF5}"/>
              </a:ext>
            </a:extLst>
          </p:cNvPr>
          <p:cNvSpPr txBox="1"/>
          <p:nvPr/>
        </p:nvSpPr>
        <p:spPr>
          <a:xfrm>
            <a:off x="2827867" y="4724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79FAB3-A933-5C44-A533-F6F98028F812}"/>
              </a:ext>
            </a:extLst>
          </p:cNvPr>
          <p:cNvSpPr txBox="1"/>
          <p:nvPr/>
        </p:nvSpPr>
        <p:spPr>
          <a:xfrm>
            <a:off x="1016000" y="31326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990A68A-C24B-EF4A-A29A-CC42178737D0}"/>
              </a:ext>
            </a:extLst>
          </p:cNvPr>
          <p:cNvSpPr/>
          <p:nvPr/>
        </p:nvSpPr>
        <p:spPr>
          <a:xfrm>
            <a:off x="462029" y="2765749"/>
            <a:ext cx="8344041" cy="3547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3. </a:t>
            </a:r>
            <a:r>
              <a:rPr lang="ko-KR" altLang="en-US" sz="20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이펙트 노드 생성</a:t>
            </a:r>
            <a:r>
              <a:rPr lang="en-US" altLang="ko-KR" sz="20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(ex. </a:t>
            </a:r>
            <a:r>
              <a:rPr lang="ko-KR" altLang="en-US" sz="20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잔향 효과</a:t>
            </a:r>
            <a:r>
              <a:rPr lang="en-US" altLang="ko-KR" sz="20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</a:t>
            </a:r>
            <a:r>
              <a:rPr lang="ko-KR" altLang="en-US" sz="20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컴프레서 등</a:t>
            </a:r>
            <a:r>
              <a:rPr lang="en-US" altLang="ko-KR" sz="20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500" dirty="0"/>
              <a:t> 	- </a:t>
            </a:r>
            <a:r>
              <a:rPr lang="en" altLang="ko-KR" dirty="0" err="1"/>
              <a:t>createAnalyser</a:t>
            </a:r>
            <a:r>
              <a:rPr lang="en" altLang="ko-KR" dirty="0"/>
              <a:t>()</a:t>
            </a:r>
            <a:r>
              <a:rPr lang="ko-KR" altLang="en-US" dirty="0"/>
              <a:t>로 오디오 시간 및 주파수 데이터 시각화를 가능하게 해주는 </a:t>
            </a:r>
            <a:r>
              <a:rPr lang="en-US" altLang="ko-KR" dirty="0"/>
              <a:t>	    </a:t>
            </a:r>
            <a:r>
              <a:rPr lang="en" altLang="ko-KR" dirty="0" err="1"/>
              <a:t>AnalyserNode</a:t>
            </a:r>
            <a:r>
              <a:rPr lang="en" altLang="ko-KR" dirty="0"/>
              <a:t> </a:t>
            </a:r>
            <a:r>
              <a:rPr lang="ko-KR" altLang="en-US" dirty="0"/>
              <a:t>생성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- </a:t>
            </a:r>
            <a:r>
              <a:rPr lang="ko-KR" altLang="en-US" dirty="0"/>
              <a:t>그래픽을 그리기 위한 </a:t>
            </a:r>
            <a:r>
              <a:rPr lang="en-US" altLang="ko-KR" dirty="0"/>
              <a:t>Canvas</a:t>
            </a:r>
            <a:r>
              <a:rPr lang="ko-KR" altLang="en-US" dirty="0"/>
              <a:t>와 </a:t>
            </a:r>
            <a:r>
              <a:rPr lang="en-US" altLang="ko-KR" dirty="0" err="1"/>
              <a:t>AnalyserNode</a:t>
            </a:r>
            <a:r>
              <a:rPr lang="ko-KR" altLang="en-US" dirty="0" err="1"/>
              <a:t>를</a:t>
            </a:r>
            <a:r>
              <a:rPr lang="ko-KR" altLang="en-US" dirty="0"/>
              <a:t> 활용하여 </a:t>
            </a:r>
            <a:r>
              <a:rPr lang="ko-KR" altLang="en-US" dirty="0" err="1"/>
              <a:t>이퀼라이저</a:t>
            </a:r>
            <a:r>
              <a:rPr lang="ko-KR" altLang="en-US" dirty="0"/>
              <a:t> 시각화</a:t>
            </a:r>
          </a:p>
          <a:p>
            <a:endParaRPr lang="en-US" altLang="ko-KR" sz="25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en-US" altLang="ko-KR" sz="20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4.</a:t>
            </a:r>
            <a:r>
              <a:rPr lang="ko-KR" altLang="en-US" sz="20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오디오의 최종 목적지 선택</a:t>
            </a:r>
            <a:r>
              <a:rPr lang="en-US" altLang="ko-KR" sz="20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(ex. </a:t>
            </a:r>
            <a:r>
              <a:rPr lang="ko-KR" altLang="en-US" sz="20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시스템 스피커</a:t>
            </a:r>
            <a:r>
              <a:rPr lang="en-US" altLang="ko-KR" sz="20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 </a:t>
            </a:r>
            <a:r>
              <a:rPr lang="en-US" altLang="ko-KR" sz="2000" b="1" dirty="0"/>
              <a:t>- </a:t>
            </a:r>
            <a:r>
              <a:rPr lang="en" altLang="ko-KR" dirty="0" err="1"/>
              <a:t>context.destination</a:t>
            </a:r>
            <a:endParaRPr lang="en-US" altLang="ko-KR" dirty="0"/>
          </a:p>
          <a:p>
            <a:endParaRPr lang="en-US" altLang="ko-KR" sz="2000" b="1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en-US" altLang="ko-KR" sz="20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5.</a:t>
            </a:r>
            <a:r>
              <a:rPr lang="ko-KR" altLang="en-US" sz="20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사운드를 이펙트에 연결하고</a:t>
            </a:r>
            <a:r>
              <a:rPr lang="en-US" altLang="ko-KR" sz="20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</a:t>
            </a:r>
            <a:r>
              <a:rPr lang="ko-KR" altLang="en-US" sz="20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이펙트를 목적지에 연결</a:t>
            </a:r>
            <a:r>
              <a:rPr lang="en-US" altLang="ko-KR" sz="20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ko-KR" sz="2000" b="1" dirty="0"/>
              <a:t>-</a:t>
            </a:r>
            <a:r>
              <a:rPr lang="en-US" altLang="ko-KR" sz="2000" dirty="0"/>
              <a:t> c</a:t>
            </a:r>
            <a:r>
              <a:rPr lang="en" altLang="ko-KR" dirty="0" err="1"/>
              <a:t>onnect</a:t>
            </a:r>
            <a:r>
              <a:rPr lang="en" altLang="ko-KR" dirty="0"/>
              <a:t>()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675373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7877A94-F7D8-3E42-A3FD-3DC803C32D31}"/>
              </a:ext>
            </a:extLst>
          </p:cNvPr>
          <p:cNvSpPr txBox="1"/>
          <p:nvPr/>
        </p:nvSpPr>
        <p:spPr>
          <a:xfrm>
            <a:off x="-1" y="140816"/>
            <a:ext cx="49445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파일 다운로드</a:t>
            </a:r>
            <a:r>
              <a:rPr kumimoji="1"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/</a:t>
            </a:r>
            <a:r>
              <a:rPr kumimoji="1" lang="ko-KR" alt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업로드</a:t>
            </a:r>
            <a:endParaRPr kumimoji="1" lang="en-US" altLang="ko-KR" sz="35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FCBA16F-1C66-AF47-9F25-EDE4F6D91D83}"/>
              </a:ext>
            </a:extLst>
          </p:cNvPr>
          <p:cNvSpPr/>
          <p:nvPr/>
        </p:nvSpPr>
        <p:spPr>
          <a:xfrm>
            <a:off x="0" y="1454396"/>
            <a:ext cx="9144000" cy="183548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FCFBE1-F83F-ED46-8901-CC3E7A395A18}"/>
              </a:ext>
            </a:extLst>
          </p:cNvPr>
          <p:cNvSpPr txBox="1"/>
          <p:nvPr/>
        </p:nvSpPr>
        <p:spPr>
          <a:xfrm>
            <a:off x="3300462" y="1454396"/>
            <a:ext cx="264729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Download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4CA53229-34A3-1F47-89B9-FAB9FD516249}"/>
              </a:ext>
            </a:extLst>
          </p:cNvPr>
          <p:cNvSpPr/>
          <p:nvPr/>
        </p:nvSpPr>
        <p:spPr>
          <a:xfrm>
            <a:off x="308447" y="2182692"/>
            <a:ext cx="2581091" cy="8701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AA3AC87C-C58D-0645-A50E-69928B0835A9}"/>
              </a:ext>
            </a:extLst>
          </p:cNvPr>
          <p:cNvSpPr/>
          <p:nvPr/>
        </p:nvSpPr>
        <p:spPr>
          <a:xfrm>
            <a:off x="3310065" y="2182692"/>
            <a:ext cx="2581091" cy="8701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E5E6528E-1F84-D04C-9565-852841E6AC07}"/>
              </a:ext>
            </a:extLst>
          </p:cNvPr>
          <p:cNvSpPr/>
          <p:nvPr/>
        </p:nvSpPr>
        <p:spPr>
          <a:xfrm>
            <a:off x="6331560" y="2182692"/>
            <a:ext cx="2581091" cy="8701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58D7FE-EB73-0244-9D2F-99DFAE5161AC}"/>
              </a:ext>
            </a:extLst>
          </p:cNvPr>
          <p:cNvSpPr txBox="1"/>
          <p:nvPr/>
        </p:nvSpPr>
        <p:spPr>
          <a:xfrm>
            <a:off x="6205100" y="2258254"/>
            <a:ext cx="2879265" cy="62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File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0C99D7-E66B-954D-A835-062DBA4DE0FB}"/>
              </a:ext>
            </a:extLst>
          </p:cNvPr>
          <p:cNvSpPr txBox="1"/>
          <p:nvPr/>
        </p:nvSpPr>
        <p:spPr>
          <a:xfrm>
            <a:off x="3339547" y="2298290"/>
            <a:ext cx="2484112" cy="62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&lt;a/&gt;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DCC7BB-D4C5-F548-AE6D-BEA94C6631A3}"/>
              </a:ext>
            </a:extLst>
          </p:cNvPr>
          <p:cNvSpPr txBox="1"/>
          <p:nvPr/>
        </p:nvSpPr>
        <p:spPr>
          <a:xfrm>
            <a:off x="337930" y="2275187"/>
            <a:ext cx="2581092" cy="62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JSON.stringify</a:t>
            </a:r>
            <a:endParaRPr kumimoji="1" lang="en-US" altLang="ko-KR" sz="25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36B491B-BA21-2E43-A6B3-DF23FB36E8BB}"/>
              </a:ext>
            </a:extLst>
          </p:cNvPr>
          <p:cNvSpPr/>
          <p:nvPr/>
        </p:nvSpPr>
        <p:spPr>
          <a:xfrm>
            <a:off x="9603" y="4280004"/>
            <a:ext cx="9144000" cy="183548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19F2BC-7129-394B-8182-1DF80BAC9172}"/>
              </a:ext>
            </a:extLst>
          </p:cNvPr>
          <p:cNvSpPr txBox="1"/>
          <p:nvPr/>
        </p:nvSpPr>
        <p:spPr>
          <a:xfrm>
            <a:off x="3310065" y="4280004"/>
            <a:ext cx="264729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Upload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F057EAF-EDAC-B641-83E5-82F1C0E168D1}"/>
              </a:ext>
            </a:extLst>
          </p:cNvPr>
          <p:cNvSpPr/>
          <p:nvPr/>
        </p:nvSpPr>
        <p:spPr>
          <a:xfrm>
            <a:off x="318050" y="5008300"/>
            <a:ext cx="2581091" cy="8701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F23BB030-2297-DE4B-B655-58E6C7C21254}"/>
              </a:ext>
            </a:extLst>
          </p:cNvPr>
          <p:cNvSpPr/>
          <p:nvPr/>
        </p:nvSpPr>
        <p:spPr>
          <a:xfrm>
            <a:off x="3319668" y="5008300"/>
            <a:ext cx="2581091" cy="8701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D1B5BC8D-1974-2D4D-9D31-C35AB7B1F862}"/>
              </a:ext>
            </a:extLst>
          </p:cNvPr>
          <p:cNvSpPr/>
          <p:nvPr/>
        </p:nvSpPr>
        <p:spPr>
          <a:xfrm>
            <a:off x="6341163" y="5008300"/>
            <a:ext cx="2581091" cy="8701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AF0A38-9456-CF44-B3F5-8266F5FAD579}"/>
              </a:ext>
            </a:extLst>
          </p:cNvPr>
          <p:cNvSpPr txBox="1"/>
          <p:nvPr/>
        </p:nvSpPr>
        <p:spPr>
          <a:xfrm>
            <a:off x="6214703" y="5083862"/>
            <a:ext cx="2879265" cy="62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JSON.parse</a:t>
            </a:r>
            <a:endParaRPr kumimoji="1" lang="en-US" altLang="ko-KR" sz="25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9896DB-1394-684F-9519-2B787C3DE178}"/>
              </a:ext>
            </a:extLst>
          </p:cNvPr>
          <p:cNvSpPr txBox="1"/>
          <p:nvPr/>
        </p:nvSpPr>
        <p:spPr>
          <a:xfrm>
            <a:off x="3392661" y="5132698"/>
            <a:ext cx="2484112" cy="62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FileReader</a:t>
            </a:r>
            <a:r>
              <a:rPr kumimoji="1" lang="en-US" altLang="ko-KR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F33556-402C-164E-BA42-192D83E6AD1F}"/>
              </a:ext>
            </a:extLst>
          </p:cNvPr>
          <p:cNvSpPr txBox="1"/>
          <p:nvPr/>
        </p:nvSpPr>
        <p:spPr>
          <a:xfrm>
            <a:off x="-155954" y="5157809"/>
            <a:ext cx="3597935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&lt;input type=“file”/&gt;</a:t>
            </a:r>
          </a:p>
        </p:txBody>
      </p:sp>
    </p:spTree>
    <p:extLst>
      <p:ext uri="{BB962C8B-B14F-4D97-AF65-F5344CB8AC3E}">
        <p14:creationId xmlns:p14="http://schemas.microsoft.com/office/powerpoint/2010/main" val="35388290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7877A94-F7D8-3E42-A3FD-3DC803C32D31}"/>
              </a:ext>
            </a:extLst>
          </p:cNvPr>
          <p:cNvSpPr txBox="1"/>
          <p:nvPr/>
        </p:nvSpPr>
        <p:spPr>
          <a:xfrm>
            <a:off x="121920" y="146304"/>
            <a:ext cx="33893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모바일 터치 이벤트</a:t>
            </a:r>
            <a:endParaRPr kumimoji="1" lang="en-US" altLang="ko-KR" sz="30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78E25D3-F795-D143-9BF0-D5E7C3E503BF}"/>
              </a:ext>
            </a:extLst>
          </p:cNvPr>
          <p:cNvSpPr/>
          <p:nvPr/>
        </p:nvSpPr>
        <p:spPr>
          <a:xfrm>
            <a:off x="1637595" y="1684274"/>
            <a:ext cx="2706624" cy="1744726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0E028F7-6A6C-D94C-9C9E-D8FCC3443923}"/>
              </a:ext>
            </a:extLst>
          </p:cNvPr>
          <p:cNvSpPr/>
          <p:nvPr/>
        </p:nvSpPr>
        <p:spPr>
          <a:xfrm>
            <a:off x="4746555" y="3683762"/>
            <a:ext cx="2706624" cy="1744726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D2FBB2-18F0-1448-800A-F5D803CBE2ED}"/>
              </a:ext>
            </a:extLst>
          </p:cNvPr>
          <p:cNvSpPr/>
          <p:nvPr/>
        </p:nvSpPr>
        <p:spPr>
          <a:xfrm>
            <a:off x="1625403" y="3683762"/>
            <a:ext cx="2706624" cy="1744726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429EC0-E488-8641-93C8-67ADBAF7F3B9}"/>
              </a:ext>
            </a:extLst>
          </p:cNvPr>
          <p:cNvSpPr txBox="1"/>
          <p:nvPr/>
        </p:nvSpPr>
        <p:spPr>
          <a:xfrm>
            <a:off x="1816608" y="1768729"/>
            <a:ext cx="22837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touchstart</a:t>
            </a:r>
            <a:endParaRPr kumimoji="1" lang="en-US" altLang="ko-KR" sz="25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8DE3B1-11D6-C84C-A970-F01CD46A06FA}"/>
              </a:ext>
            </a:extLst>
          </p:cNvPr>
          <p:cNvSpPr txBox="1"/>
          <p:nvPr/>
        </p:nvSpPr>
        <p:spPr>
          <a:xfrm>
            <a:off x="1849021" y="2553105"/>
            <a:ext cx="2283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화면 터치 시</a:t>
            </a: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BBDA1F-D636-1845-A9B6-E3BFF58830AD}"/>
              </a:ext>
            </a:extLst>
          </p:cNvPr>
          <p:cNvSpPr txBox="1"/>
          <p:nvPr/>
        </p:nvSpPr>
        <p:spPr>
          <a:xfrm>
            <a:off x="4983554" y="3798251"/>
            <a:ext cx="22837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touchcancel</a:t>
            </a:r>
            <a:endParaRPr kumimoji="1" lang="en-US" altLang="ko-KR" sz="25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150250-781A-B240-A54C-294C39D02486}"/>
              </a:ext>
            </a:extLst>
          </p:cNvPr>
          <p:cNvSpPr txBox="1"/>
          <p:nvPr/>
        </p:nvSpPr>
        <p:spPr>
          <a:xfrm>
            <a:off x="4457291" y="4582627"/>
            <a:ext cx="3336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터치가 취소되어야 할 경우</a:t>
            </a: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961921-7E11-C84E-A1C8-756672EC1C12}"/>
              </a:ext>
            </a:extLst>
          </p:cNvPr>
          <p:cNvSpPr txBox="1"/>
          <p:nvPr/>
        </p:nvSpPr>
        <p:spPr>
          <a:xfrm>
            <a:off x="1872364" y="3798251"/>
            <a:ext cx="22837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touchend</a:t>
            </a:r>
            <a:endParaRPr kumimoji="1" lang="en-US" altLang="ko-KR" sz="25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56B1DF-2E07-E24B-B13E-2C71880FE535}"/>
              </a:ext>
            </a:extLst>
          </p:cNvPr>
          <p:cNvSpPr txBox="1"/>
          <p:nvPr/>
        </p:nvSpPr>
        <p:spPr>
          <a:xfrm>
            <a:off x="1904777" y="4582627"/>
            <a:ext cx="2283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화면에서 손가락을 들어올렸을 때</a:t>
            </a: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5" name="구역 확대/축소 24">
                <a:extLst>
                  <a:ext uri="{FF2B5EF4-FFF2-40B4-BE49-F238E27FC236}">
                    <a16:creationId xmlns:a16="http://schemas.microsoft.com/office/drawing/2014/main" id="{57D33536-DE2A-6746-89E6-7B65F40238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57420956"/>
                  </p:ext>
                </p:extLst>
              </p:nvPr>
            </p:nvGraphicFramePr>
            <p:xfrm>
              <a:off x="4746555" y="1679878"/>
              <a:ext cx="2706624" cy="1744726"/>
            </p:xfrm>
            <a:graphic>
              <a:graphicData uri="http://schemas.microsoft.com/office/powerpoint/2016/sectionzoom">
                <psez:sectionZm>
                  <psez:sectionZmObj sectionId="{00C1117E-0DE6-364F-B4F6-947467E0A7DD}">
                    <psez:zmPr id="{8C908A2B-218C-5045-8BCB-6B9299920FD8}" imageType="cover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06624" cy="174472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5" name="구역 확대/축소 2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57D33536-DE2A-6746-89E6-7B65F40238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6555" y="1679878"/>
                <a:ext cx="2706624" cy="174472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81079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7877A94-F7D8-3E42-A3FD-3DC803C32D31}"/>
              </a:ext>
            </a:extLst>
          </p:cNvPr>
          <p:cNvSpPr txBox="1"/>
          <p:nvPr/>
        </p:nvSpPr>
        <p:spPr>
          <a:xfrm>
            <a:off x="121920" y="146304"/>
            <a:ext cx="33893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모바일 터치 이벤트</a:t>
            </a:r>
            <a:endParaRPr kumimoji="1" lang="en-US" altLang="ko-KR" sz="30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78E25D3-F795-D143-9BF0-D5E7C3E503BF}"/>
              </a:ext>
            </a:extLst>
          </p:cNvPr>
          <p:cNvSpPr/>
          <p:nvPr/>
        </p:nvSpPr>
        <p:spPr>
          <a:xfrm>
            <a:off x="0" y="811910"/>
            <a:ext cx="1293542" cy="604609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B850292D-8704-FE44-B776-63243BC88A03}"/>
              </a:ext>
            </a:extLst>
          </p:cNvPr>
          <p:cNvSpPr/>
          <p:nvPr/>
        </p:nvSpPr>
        <p:spPr>
          <a:xfrm>
            <a:off x="2394836" y="1583473"/>
            <a:ext cx="1115122" cy="1115122"/>
          </a:xfrm>
          <a:custGeom>
            <a:avLst/>
            <a:gdLst>
              <a:gd name="connsiteX0" fmla="*/ 0 w 1115122"/>
              <a:gd name="connsiteY0" fmla="*/ 185857 h 1115122"/>
              <a:gd name="connsiteX1" fmla="*/ 185857 w 1115122"/>
              <a:gd name="connsiteY1" fmla="*/ 0 h 1115122"/>
              <a:gd name="connsiteX2" fmla="*/ 572429 w 1115122"/>
              <a:gd name="connsiteY2" fmla="*/ 0 h 1115122"/>
              <a:gd name="connsiteX3" fmla="*/ 929265 w 1115122"/>
              <a:gd name="connsiteY3" fmla="*/ 0 h 1115122"/>
              <a:gd name="connsiteX4" fmla="*/ 1115122 w 1115122"/>
              <a:gd name="connsiteY4" fmla="*/ 185857 h 1115122"/>
              <a:gd name="connsiteX5" fmla="*/ 1115122 w 1115122"/>
              <a:gd name="connsiteY5" fmla="*/ 542693 h 1115122"/>
              <a:gd name="connsiteX6" fmla="*/ 1115122 w 1115122"/>
              <a:gd name="connsiteY6" fmla="*/ 929265 h 1115122"/>
              <a:gd name="connsiteX7" fmla="*/ 929265 w 1115122"/>
              <a:gd name="connsiteY7" fmla="*/ 1115122 h 1115122"/>
              <a:gd name="connsiteX8" fmla="*/ 572429 w 1115122"/>
              <a:gd name="connsiteY8" fmla="*/ 1115122 h 1115122"/>
              <a:gd name="connsiteX9" fmla="*/ 185857 w 1115122"/>
              <a:gd name="connsiteY9" fmla="*/ 1115122 h 1115122"/>
              <a:gd name="connsiteX10" fmla="*/ 0 w 1115122"/>
              <a:gd name="connsiteY10" fmla="*/ 929265 h 1115122"/>
              <a:gd name="connsiteX11" fmla="*/ 0 w 1115122"/>
              <a:gd name="connsiteY11" fmla="*/ 579863 h 1115122"/>
              <a:gd name="connsiteX12" fmla="*/ 0 w 1115122"/>
              <a:gd name="connsiteY12" fmla="*/ 185857 h 111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15122" h="1115122" extrusionOk="0">
                <a:moveTo>
                  <a:pt x="0" y="185857"/>
                </a:moveTo>
                <a:cubicBezTo>
                  <a:pt x="-9874" y="77120"/>
                  <a:pt x="79483" y="1399"/>
                  <a:pt x="185857" y="0"/>
                </a:cubicBezTo>
                <a:cubicBezTo>
                  <a:pt x="280142" y="-10603"/>
                  <a:pt x="402781" y="15749"/>
                  <a:pt x="572429" y="0"/>
                </a:cubicBezTo>
                <a:cubicBezTo>
                  <a:pt x="742077" y="-15749"/>
                  <a:pt x="777535" y="-6952"/>
                  <a:pt x="929265" y="0"/>
                </a:cubicBezTo>
                <a:cubicBezTo>
                  <a:pt x="1013827" y="-9894"/>
                  <a:pt x="1128682" y="89690"/>
                  <a:pt x="1115122" y="185857"/>
                </a:cubicBezTo>
                <a:cubicBezTo>
                  <a:pt x="1124335" y="346104"/>
                  <a:pt x="1101614" y="373891"/>
                  <a:pt x="1115122" y="542693"/>
                </a:cubicBezTo>
                <a:cubicBezTo>
                  <a:pt x="1128630" y="711495"/>
                  <a:pt x="1108424" y="843820"/>
                  <a:pt x="1115122" y="929265"/>
                </a:cubicBezTo>
                <a:cubicBezTo>
                  <a:pt x="1113444" y="1015912"/>
                  <a:pt x="1019769" y="1131996"/>
                  <a:pt x="929265" y="1115122"/>
                </a:cubicBezTo>
                <a:cubicBezTo>
                  <a:pt x="763647" y="1130513"/>
                  <a:pt x="727654" y="1130144"/>
                  <a:pt x="572429" y="1115122"/>
                </a:cubicBezTo>
                <a:cubicBezTo>
                  <a:pt x="417204" y="1100100"/>
                  <a:pt x="307823" y="1109301"/>
                  <a:pt x="185857" y="1115122"/>
                </a:cubicBezTo>
                <a:cubicBezTo>
                  <a:pt x="90657" y="1126206"/>
                  <a:pt x="1130" y="1043619"/>
                  <a:pt x="0" y="929265"/>
                </a:cubicBezTo>
                <a:cubicBezTo>
                  <a:pt x="17175" y="773934"/>
                  <a:pt x="-4361" y="752256"/>
                  <a:pt x="0" y="579863"/>
                </a:cubicBezTo>
                <a:cubicBezTo>
                  <a:pt x="4361" y="407470"/>
                  <a:pt x="-15408" y="268091"/>
                  <a:pt x="0" y="185857"/>
                </a:cubicBezTo>
                <a:close/>
              </a:path>
            </a:pathLst>
          </a:custGeom>
          <a:noFill/>
          <a:ln w="38100">
            <a:solidFill>
              <a:srgbClr val="FFD135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8F31C036-BF19-8745-ADF9-F2443C4ADDDB}"/>
              </a:ext>
            </a:extLst>
          </p:cNvPr>
          <p:cNvSpPr/>
          <p:nvPr/>
        </p:nvSpPr>
        <p:spPr>
          <a:xfrm>
            <a:off x="3732983" y="1583473"/>
            <a:ext cx="1115122" cy="1115122"/>
          </a:xfrm>
          <a:custGeom>
            <a:avLst/>
            <a:gdLst>
              <a:gd name="connsiteX0" fmla="*/ 0 w 1115122"/>
              <a:gd name="connsiteY0" fmla="*/ 185857 h 1115122"/>
              <a:gd name="connsiteX1" fmla="*/ 185857 w 1115122"/>
              <a:gd name="connsiteY1" fmla="*/ 0 h 1115122"/>
              <a:gd name="connsiteX2" fmla="*/ 572429 w 1115122"/>
              <a:gd name="connsiteY2" fmla="*/ 0 h 1115122"/>
              <a:gd name="connsiteX3" fmla="*/ 929265 w 1115122"/>
              <a:gd name="connsiteY3" fmla="*/ 0 h 1115122"/>
              <a:gd name="connsiteX4" fmla="*/ 1115122 w 1115122"/>
              <a:gd name="connsiteY4" fmla="*/ 185857 h 1115122"/>
              <a:gd name="connsiteX5" fmla="*/ 1115122 w 1115122"/>
              <a:gd name="connsiteY5" fmla="*/ 542693 h 1115122"/>
              <a:gd name="connsiteX6" fmla="*/ 1115122 w 1115122"/>
              <a:gd name="connsiteY6" fmla="*/ 929265 h 1115122"/>
              <a:gd name="connsiteX7" fmla="*/ 929265 w 1115122"/>
              <a:gd name="connsiteY7" fmla="*/ 1115122 h 1115122"/>
              <a:gd name="connsiteX8" fmla="*/ 572429 w 1115122"/>
              <a:gd name="connsiteY8" fmla="*/ 1115122 h 1115122"/>
              <a:gd name="connsiteX9" fmla="*/ 185857 w 1115122"/>
              <a:gd name="connsiteY9" fmla="*/ 1115122 h 1115122"/>
              <a:gd name="connsiteX10" fmla="*/ 0 w 1115122"/>
              <a:gd name="connsiteY10" fmla="*/ 929265 h 1115122"/>
              <a:gd name="connsiteX11" fmla="*/ 0 w 1115122"/>
              <a:gd name="connsiteY11" fmla="*/ 579863 h 1115122"/>
              <a:gd name="connsiteX12" fmla="*/ 0 w 1115122"/>
              <a:gd name="connsiteY12" fmla="*/ 185857 h 111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15122" h="1115122" extrusionOk="0">
                <a:moveTo>
                  <a:pt x="0" y="185857"/>
                </a:moveTo>
                <a:cubicBezTo>
                  <a:pt x="-9874" y="77120"/>
                  <a:pt x="79483" y="1399"/>
                  <a:pt x="185857" y="0"/>
                </a:cubicBezTo>
                <a:cubicBezTo>
                  <a:pt x="280142" y="-10603"/>
                  <a:pt x="402781" y="15749"/>
                  <a:pt x="572429" y="0"/>
                </a:cubicBezTo>
                <a:cubicBezTo>
                  <a:pt x="742077" y="-15749"/>
                  <a:pt x="777535" y="-6952"/>
                  <a:pt x="929265" y="0"/>
                </a:cubicBezTo>
                <a:cubicBezTo>
                  <a:pt x="1013827" y="-9894"/>
                  <a:pt x="1128682" y="89690"/>
                  <a:pt x="1115122" y="185857"/>
                </a:cubicBezTo>
                <a:cubicBezTo>
                  <a:pt x="1124335" y="346104"/>
                  <a:pt x="1101614" y="373891"/>
                  <a:pt x="1115122" y="542693"/>
                </a:cubicBezTo>
                <a:cubicBezTo>
                  <a:pt x="1128630" y="711495"/>
                  <a:pt x="1108424" y="843820"/>
                  <a:pt x="1115122" y="929265"/>
                </a:cubicBezTo>
                <a:cubicBezTo>
                  <a:pt x="1113444" y="1015912"/>
                  <a:pt x="1019769" y="1131996"/>
                  <a:pt x="929265" y="1115122"/>
                </a:cubicBezTo>
                <a:cubicBezTo>
                  <a:pt x="763647" y="1130513"/>
                  <a:pt x="727654" y="1130144"/>
                  <a:pt x="572429" y="1115122"/>
                </a:cubicBezTo>
                <a:cubicBezTo>
                  <a:pt x="417204" y="1100100"/>
                  <a:pt x="307823" y="1109301"/>
                  <a:pt x="185857" y="1115122"/>
                </a:cubicBezTo>
                <a:cubicBezTo>
                  <a:pt x="90657" y="1126206"/>
                  <a:pt x="1130" y="1043619"/>
                  <a:pt x="0" y="929265"/>
                </a:cubicBezTo>
                <a:cubicBezTo>
                  <a:pt x="17175" y="773934"/>
                  <a:pt x="-4361" y="752256"/>
                  <a:pt x="0" y="579863"/>
                </a:cubicBezTo>
                <a:cubicBezTo>
                  <a:pt x="4361" y="407470"/>
                  <a:pt x="-15408" y="268091"/>
                  <a:pt x="0" y="185857"/>
                </a:cubicBezTo>
                <a:close/>
              </a:path>
            </a:pathLst>
          </a:custGeom>
          <a:noFill/>
          <a:ln w="38100">
            <a:solidFill>
              <a:srgbClr val="FFD135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F51E524D-196F-AB49-B32A-CB2CA7DB3E8B}"/>
              </a:ext>
            </a:extLst>
          </p:cNvPr>
          <p:cNvSpPr/>
          <p:nvPr/>
        </p:nvSpPr>
        <p:spPr>
          <a:xfrm>
            <a:off x="5115734" y="1583473"/>
            <a:ext cx="1115122" cy="1115122"/>
          </a:xfrm>
          <a:custGeom>
            <a:avLst/>
            <a:gdLst>
              <a:gd name="connsiteX0" fmla="*/ 0 w 1115122"/>
              <a:gd name="connsiteY0" fmla="*/ 185857 h 1115122"/>
              <a:gd name="connsiteX1" fmla="*/ 185857 w 1115122"/>
              <a:gd name="connsiteY1" fmla="*/ 0 h 1115122"/>
              <a:gd name="connsiteX2" fmla="*/ 572429 w 1115122"/>
              <a:gd name="connsiteY2" fmla="*/ 0 h 1115122"/>
              <a:gd name="connsiteX3" fmla="*/ 929265 w 1115122"/>
              <a:gd name="connsiteY3" fmla="*/ 0 h 1115122"/>
              <a:gd name="connsiteX4" fmla="*/ 1115122 w 1115122"/>
              <a:gd name="connsiteY4" fmla="*/ 185857 h 1115122"/>
              <a:gd name="connsiteX5" fmla="*/ 1115122 w 1115122"/>
              <a:gd name="connsiteY5" fmla="*/ 542693 h 1115122"/>
              <a:gd name="connsiteX6" fmla="*/ 1115122 w 1115122"/>
              <a:gd name="connsiteY6" fmla="*/ 929265 h 1115122"/>
              <a:gd name="connsiteX7" fmla="*/ 929265 w 1115122"/>
              <a:gd name="connsiteY7" fmla="*/ 1115122 h 1115122"/>
              <a:gd name="connsiteX8" fmla="*/ 572429 w 1115122"/>
              <a:gd name="connsiteY8" fmla="*/ 1115122 h 1115122"/>
              <a:gd name="connsiteX9" fmla="*/ 185857 w 1115122"/>
              <a:gd name="connsiteY9" fmla="*/ 1115122 h 1115122"/>
              <a:gd name="connsiteX10" fmla="*/ 0 w 1115122"/>
              <a:gd name="connsiteY10" fmla="*/ 929265 h 1115122"/>
              <a:gd name="connsiteX11" fmla="*/ 0 w 1115122"/>
              <a:gd name="connsiteY11" fmla="*/ 579863 h 1115122"/>
              <a:gd name="connsiteX12" fmla="*/ 0 w 1115122"/>
              <a:gd name="connsiteY12" fmla="*/ 185857 h 111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15122" h="1115122" extrusionOk="0">
                <a:moveTo>
                  <a:pt x="0" y="185857"/>
                </a:moveTo>
                <a:cubicBezTo>
                  <a:pt x="-9874" y="77120"/>
                  <a:pt x="79483" y="1399"/>
                  <a:pt x="185857" y="0"/>
                </a:cubicBezTo>
                <a:cubicBezTo>
                  <a:pt x="280142" y="-10603"/>
                  <a:pt x="402781" y="15749"/>
                  <a:pt x="572429" y="0"/>
                </a:cubicBezTo>
                <a:cubicBezTo>
                  <a:pt x="742077" y="-15749"/>
                  <a:pt x="777535" y="-6952"/>
                  <a:pt x="929265" y="0"/>
                </a:cubicBezTo>
                <a:cubicBezTo>
                  <a:pt x="1013827" y="-9894"/>
                  <a:pt x="1128682" y="89690"/>
                  <a:pt x="1115122" y="185857"/>
                </a:cubicBezTo>
                <a:cubicBezTo>
                  <a:pt x="1124335" y="346104"/>
                  <a:pt x="1101614" y="373891"/>
                  <a:pt x="1115122" y="542693"/>
                </a:cubicBezTo>
                <a:cubicBezTo>
                  <a:pt x="1128630" y="711495"/>
                  <a:pt x="1108424" y="843820"/>
                  <a:pt x="1115122" y="929265"/>
                </a:cubicBezTo>
                <a:cubicBezTo>
                  <a:pt x="1113444" y="1015912"/>
                  <a:pt x="1019769" y="1131996"/>
                  <a:pt x="929265" y="1115122"/>
                </a:cubicBezTo>
                <a:cubicBezTo>
                  <a:pt x="763647" y="1130513"/>
                  <a:pt x="727654" y="1130144"/>
                  <a:pt x="572429" y="1115122"/>
                </a:cubicBezTo>
                <a:cubicBezTo>
                  <a:pt x="417204" y="1100100"/>
                  <a:pt x="307823" y="1109301"/>
                  <a:pt x="185857" y="1115122"/>
                </a:cubicBezTo>
                <a:cubicBezTo>
                  <a:pt x="90657" y="1126206"/>
                  <a:pt x="1130" y="1043619"/>
                  <a:pt x="0" y="929265"/>
                </a:cubicBezTo>
                <a:cubicBezTo>
                  <a:pt x="17175" y="773934"/>
                  <a:pt x="-4361" y="752256"/>
                  <a:pt x="0" y="579863"/>
                </a:cubicBezTo>
                <a:cubicBezTo>
                  <a:pt x="4361" y="407470"/>
                  <a:pt x="-15408" y="268091"/>
                  <a:pt x="0" y="185857"/>
                </a:cubicBezTo>
                <a:close/>
              </a:path>
            </a:pathLst>
          </a:custGeom>
          <a:noFill/>
          <a:ln w="38100">
            <a:solidFill>
              <a:srgbClr val="FFD135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B1CFED4-AAB9-CC49-80C3-8C66A64FC567}"/>
              </a:ext>
            </a:extLst>
          </p:cNvPr>
          <p:cNvSpPr/>
          <p:nvPr/>
        </p:nvSpPr>
        <p:spPr>
          <a:xfrm>
            <a:off x="6465031" y="1583473"/>
            <a:ext cx="1115122" cy="1115122"/>
          </a:xfrm>
          <a:custGeom>
            <a:avLst/>
            <a:gdLst>
              <a:gd name="connsiteX0" fmla="*/ 0 w 1115122"/>
              <a:gd name="connsiteY0" fmla="*/ 185857 h 1115122"/>
              <a:gd name="connsiteX1" fmla="*/ 185857 w 1115122"/>
              <a:gd name="connsiteY1" fmla="*/ 0 h 1115122"/>
              <a:gd name="connsiteX2" fmla="*/ 572429 w 1115122"/>
              <a:gd name="connsiteY2" fmla="*/ 0 h 1115122"/>
              <a:gd name="connsiteX3" fmla="*/ 929265 w 1115122"/>
              <a:gd name="connsiteY3" fmla="*/ 0 h 1115122"/>
              <a:gd name="connsiteX4" fmla="*/ 1115122 w 1115122"/>
              <a:gd name="connsiteY4" fmla="*/ 185857 h 1115122"/>
              <a:gd name="connsiteX5" fmla="*/ 1115122 w 1115122"/>
              <a:gd name="connsiteY5" fmla="*/ 542693 h 1115122"/>
              <a:gd name="connsiteX6" fmla="*/ 1115122 w 1115122"/>
              <a:gd name="connsiteY6" fmla="*/ 929265 h 1115122"/>
              <a:gd name="connsiteX7" fmla="*/ 929265 w 1115122"/>
              <a:gd name="connsiteY7" fmla="*/ 1115122 h 1115122"/>
              <a:gd name="connsiteX8" fmla="*/ 572429 w 1115122"/>
              <a:gd name="connsiteY8" fmla="*/ 1115122 h 1115122"/>
              <a:gd name="connsiteX9" fmla="*/ 185857 w 1115122"/>
              <a:gd name="connsiteY9" fmla="*/ 1115122 h 1115122"/>
              <a:gd name="connsiteX10" fmla="*/ 0 w 1115122"/>
              <a:gd name="connsiteY10" fmla="*/ 929265 h 1115122"/>
              <a:gd name="connsiteX11" fmla="*/ 0 w 1115122"/>
              <a:gd name="connsiteY11" fmla="*/ 579863 h 1115122"/>
              <a:gd name="connsiteX12" fmla="*/ 0 w 1115122"/>
              <a:gd name="connsiteY12" fmla="*/ 185857 h 111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15122" h="1115122" extrusionOk="0">
                <a:moveTo>
                  <a:pt x="0" y="185857"/>
                </a:moveTo>
                <a:cubicBezTo>
                  <a:pt x="-9874" y="77120"/>
                  <a:pt x="79483" y="1399"/>
                  <a:pt x="185857" y="0"/>
                </a:cubicBezTo>
                <a:cubicBezTo>
                  <a:pt x="280142" y="-10603"/>
                  <a:pt x="402781" y="15749"/>
                  <a:pt x="572429" y="0"/>
                </a:cubicBezTo>
                <a:cubicBezTo>
                  <a:pt x="742077" y="-15749"/>
                  <a:pt x="777535" y="-6952"/>
                  <a:pt x="929265" y="0"/>
                </a:cubicBezTo>
                <a:cubicBezTo>
                  <a:pt x="1013827" y="-9894"/>
                  <a:pt x="1128682" y="89690"/>
                  <a:pt x="1115122" y="185857"/>
                </a:cubicBezTo>
                <a:cubicBezTo>
                  <a:pt x="1124335" y="346104"/>
                  <a:pt x="1101614" y="373891"/>
                  <a:pt x="1115122" y="542693"/>
                </a:cubicBezTo>
                <a:cubicBezTo>
                  <a:pt x="1128630" y="711495"/>
                  <a:pt x="1108424" y="843820"/>
                  <a:pt x="1115122" y="929265"/>
                </a:cubicBezTo>
                <a:cubicBezTo>
                  <a:pt x="1113444" y="1015912"/>
                  <a:pt x="1019769" y="1131996"/>
                  <a:pt x="929265" y="1115122"/>
                </a:cubicBezTo>
                <a:cubicBezTo>
                  <a:pt x="763647" y="1130513"/>
                  <a:pt x="727654" y="1130144"/>
                  <a:pt x="572429" y="1115122"/>
                </a:cubicBezTo>
                <a:cubicBezTo>
                  <a:pt x="417204" y="1100100"/>
                  <a:pt x="307823" y="1109301"/>
                  <a:pt x="185857" y="1115122"/>
                </a:cubicBezTo>
                <a:cubicBezTo>
                  <a:pt x="90657" y="1126206"/>
                  <a:pt x="1130" y="1043619"/>
                  <a:pt x="0" y="929265"/>
                </a:cubicBezTo>
                <a:cubicBezTo>
                  <a:pt x="17175" y="773934"/>
                  <a:pt x="-4361" y="752256"/>
                  <a:pt x="0" y="579863"/>
                </a:cubicBezTo>
                <a:cubicBezTo>
                  <a:pt x="4361" y="407470"/>
                  <a:pt x="-15408" y="268091"/>
                  <a:pt x="0" y="185857"/>
                </a:cubicBezTo>
                <a:close/>
              </a:path>
            </a:pathLst>
          </a:custGeom>
          <a:noFill/>
          <a:ln w="38100">
            <a:solidFill>
              <a:srgbClr val="FFD135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DCD1FB47-DDBE-3548-B6F7-618CBEC24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8234" y="2141034"/>
            <a:ext cx="1115122" cy="111512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54017E9-64AC-464D-9213-11C118FC4FCC}"/>
              </a:ext>
            </a:extLst>
          </p:cNvPr>
          <p:cNvSpPr txBox="1"/>
          <p:nvPr/>
        </p:nvSpPr>
        <p:spPr>
          <a:xfrm>
            <a:off x="2105722" y="1104638"/>
            <a:ext cx="1693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Touch Start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F73560A-A22D-FB41-B988-88CF90001C7F}"/>
              </a:ext>
            </a:extLst>
          </p:cNvPr>
          <p:cNvCxnSpPr/>
          <p:nvPr/>
        </p:nvCxnSpPr>
        <p:spPr>
          <a:xfrm>
            <a:off x="3799072" y="2943922"/>
            <a:ext cx="3781081" cy="0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BBC5708-90D2-FB4A-96CB-F8B3156B6DC7}"/>
              </a:ext>
            </a:extLst>
          </p:cNvPr>
          <p:cNvSpPr txBox="1"/>
          <p:nvPr/>
        </p:nvSpPr>
        <p:spPr>
          <a:xfrm>
            <a:off x="4771681" y="1104638"/>
            <a:ext cx="1693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Touch Move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BC0EB4A-14CC-FC49-8517-F976C3A30B3D}"/>
              </a:ext>
            </a:extLst>
          </p:cNvPr>
          <p:cNvGrpSpPr/>
          <p:nvPr/>
        </p:nvGrpSpPr>
        <p:grpSpPr>
          <a:xfrm>
            <a:off x="1651498" y="4695330"/>
            <a:ext cx="6977944" cy="707886"/>
            <a:chOff x="1651498" y="4735918"/>
            <a:chExt cx="6977944" cy="70788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1F91A28-A5FD-D94F-B703-CA07A31D7614}"/>
                </a:ext>
              </a:extLst>
            </p:cNvPr>
            <p:cNvSpPr txBox="1"/>
            <p:nvPr/>
          </p:nvSpPr>
          <p:spPr>
            <a:xfrm>
              <a:off x="4605455" y="4735918"/>
              <a:ext cx="10287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4000" dirty="0">
                  <a:solidFill>
                    <a:srgbClr val="FFD135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===</a:t>
              </a:r>
              <a:endPara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47851D7-9047-F141-A9DB-38900B3E7D82}"/>
                </a:ext>
              </a:extLst>
            </p:cNvPr>
            <p:cNvSpPr/>
            <p:nvPr/>
          </p:nvSpPr>
          <p:spPr>
            <a:xfrm>
              <a:off x="1651498" y="4905195"/>
              <a:ext cx="28424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Touch Start</a:t>
              </a:r>
              <a:r>
                <a:rPr kumimoji="1"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의 이벤트 타겟 </a:t>
              </a:r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ECAA33C-4DC9-6C41-96DB-F2018BC038A8}"/>
                </a:ext>
              </a:extLst>
            </p:cNvPr>
            <p:cNvSpPr/>
            <p:nvPr/>
          </p:nvSpPr>
          <p:spPr>
            <a:xfrm>
              <a:off x="5788600" y="4905195"/>
              <a:ext cx="28408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Touch Move</a:t>
              </a:r>
              <a:r>
                <a:rPr kumimoji="1"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의 이벤트 타겟 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6380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D0B726-49E6-B540-92F0-5F9F2CF4A09E}"/>
              </a:ext>
            </a:extLst>
          </p:cNvPr>
          <p:cNvSpPr txBox="1"/>
          <p:nvPr/>
        </p:nvSpPr>
        <p:spPr>
          <a:xfrm>
            <a:off x="1" y="0"/>
            <a:ext cx="332071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HTML Markup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7648B9-BFE8-7948-90B9-1649282F0879}"/>
              </a:ext>
            </a:extLst>
          </p:cNvPr>
          <p:cNvSpPr txBox="1"/>
          <p:nvPr/>
        </p:nvSpPr>
        <p:spPr>
          <a:xfrm>
            <a:off x="48127" y="544426"/>
            <a:ext cx="866274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개요</a:t>
            </a: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973589-B718-D448-B492-0570A58A742A}"/>
              </a:ext>
            </a:extLst>
          </p:cNvPr>
          <p:cNvSpPr txBox="1"/>
          <p:nvPr/>
        </p:nvSpPr>
        <p:spPr>
          <a:xfrm>
            <a:off x="631165" y="1613118"/>
            <a:ext cx="7654660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highlight>
                  <a:srgbClr val="FFD966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SPA</a:t>
            </a:r>
            <a:r>
              <a:rPr kumimoji="1" lang="en-US" altLang="ko-KR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-&gt; </a:t>
            </a:r>
            <a:r>
              <a:rPr kumimoji="1" lang="ko-KR" altLang="en-US" sz="20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마크업</a:t>
            </a:r>
            <a:r>
              <a:rPr kumimoji="1" lang="ko-KR" altLang="en-US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비용 감소</a:t>
            </a:r>
            <a:endParaRPr kumimoji="1" lang="en-US" altLang="ko-KR" sz="20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highlight>
                  <a:srgbClr val="FFD966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동적 변경 요소</a:t>
            </a:r>
            <a:r>
              <a:rPr kumimoji="1" lang="en-US" altLang="ko-KR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kumimoji="1" lang="ko-KR" altLang="en-US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악기 목록</a:t>
            </a:r>
            <a:r>
              <a:rPr kumimoji="1" lang="en-US" altLang="ko-KR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</a:t>
            </a:r>
            <a:r>
              <a:rPr kumimoji="1" lang="ko-KR" altLang="en-US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패드 내의 칸</a:t>
            </a:r>
            <a:r>
              <a:rPr kumimoji="1" lang="en-US" altLang="ko-KR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  <a:r>
              <a:rPr kumimoji="1" lang="ko-KR" altLang="en-US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-&gt;</a:t>
            </a:r>
            <a:r>
              <a:rPr kumimoji="1" lang="ko-KR" altLang="en-US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자바스크립트 생성</a:t>
            </a:r>
            <a:endParaRPr kumimoji="1" lang="en-US" altLang="ko-Kore-KR" sz="20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200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패드 안의 모든 칸을 </a:t>
            </a:r>
            <a:r>
              <a:rPr kumimoji="1" lang="en-US" altLang="ko-Kore-KR" sz="2000" dirty="0">
                <a:highlight>
                  <a:srgbClr val="FFD966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Checkbox</a:t>
            </a:r>
            <a:r>
              <a:rPr kumimoji="1" lang="ko-Kore-KR" altLang="en-US" sz="200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와 </a:t>
            </a:r>
            <a:r>
              <a:rPr kumimoji="1" lang="en-US" altLang="ko-Kore-KR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label</a:t>
            </a:r>
            <a:r>
              <a:rPr kumimoji="1" lang="ko-Kore-KR" altLang="en-US" sz="200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로 구성</a:t>
            </a:r>
            <a:r>
              <a:rPr kumimoji="1" lang="ko-KR" altLang="en-US" sz="200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-&gt;</a:t>
            </a:r>
            <a:r>
              <a:rPr kumimoji="1" lang="ko-KR" altLang="en-US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checked</a:t>
            </a:r>
            <a:r>
              <a:rPr kumimoji="1" lang="ko-KR" altLang="en-US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로 스타일링</a:t>
            </a:r>
            <a:endParaRPr kumimoji="1" lang="en-US" altLang="ko-KR" sz="20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highlight>
                  <a:srgbClr val="FFD966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탭 </a:t>
            </a:r>
            <a:r>
              <a:rPr kumimoji="1" lang="ko-KR" altLang="en-US" sz="2000" dirty="0" err="1">
                <a:highlight>
                  <a:srgbClr val="FFD966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포커싱</a:t>
            </a:r>
            <a:r>
              <a:rPr kumimoji="1" lang="ko-KR" altLang="en-US" sz="2000" dirty="0">
                <a:highlight>
                  <a:srgbClr val="FFD966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순서</a:t>
            </a:r>
            <a:r>
              <a:rPr kumimoji="1" lang="ko-KR" altLang="en-US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를 고려하여 </a:t>
            </a:r>
            <a:r>
              <a:rPr kumimoji="1" lang="ko-KR" altLang="en-US" sz="20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마크업</a:t>
            </a:r>
            <a:r>
              <a:rPr kumimoji="1" lang="ko-KR" altLang="en-US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설계</a:t>
            </a:r>
            <a:endParaRPr kumimoji="1" lang="en-US" altLang="ko-KR" sz="20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41788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7877A94-F7D8-3E42-A3FD-3DC803C32D31}"/>
              </a:ext>
            </a:extLst>
          </p:cNvPr>
          <p:cNvSpPr txBox="1"/>
          <p:nvPr/>
        </p:nvSpPr>
        <p:spPr>
          <a:xfrm>
            <a:off x="121920" y="146304"/>
            <a:ext cx="33893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모바일 터치 이벤트</a:t>
            </a:r>
            <a:endParaRPr kumimoji="1" lang="en-US" altLang="ko-KR" sz="30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78E25D3-F795-D143-9BF0-D5E7C3E503BF}"/>
              </a:ext>
            </a:extLst>
          </p:cNvPr>
          <p:cNvSpPr/>
          <p:nvPr/>
        </p:nvSpPr>
        <p:spPr>
          <a:xfrm>
            <a:off x="0" y="811910"/>
            <a:ext cx="1293542" cy="604609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B850292D-8704-FE44-B776-63243BC88A03}"/>
              </a:ext>
            </a:extLst>
          </p:cNvPr>
          <p:cNvSpPr/>
          <p:nvPr/>
        </p:nvSpPr>
        <p:spPr>
          <a:xfrm>
            <a:off x="2394836" y="1583473"/>
            <a:ext cx="1115122" cy="1115122"/>
          </a:xfrm>
          <a:custGeom>
            <a:avLst/>
            <a:gdLst>
              <a:gd name="connsiteX0" fmla="*/ 0 w 1115122"/>
              <a:gd name="connsiteY0" fmla="*/ 185857 h 1115122"/>
              <a:gd name="connsiteX1" fmla="*/ 185857 w 1115122"/>
              <a:gd name="connsiteY1" fmla="*/ 0 h 1115122"/>
              <a:gd name="connsiteX2" fmla="*/ 572429 w 1115122"/>
              <a:gd name="connsiteY2" fmla="*/ 0 h 1115122"/>
              <a:gd name="connsiteX3" fmla="*/ 929265 w 1115122"/>
              <a:gd name="connsiteY3" fmla="*/ 0 h 1115122"/>
              <a:gd name="connsiteX4" fmla="*/ 1115122 w 1115122"/>
              <a:gd name="connsiteY4" fmla="*/ 185857 h 1115122"/>
              <a:gd name="connsiteX5" fmla="*/ 1115122 w 1115122"/>
              <a:gd name="connsiteY5" fmla="*/ 542693 h 1115122"/>
              <a:gd name="connsiteX6" fmla="*/ 1115122 w 1115122"/>
              <a:gd name="connsiteY6" fmla="*/ 929265 h 1115122"/>
              <a:gd name="connsiteX7" fmla="*/ 929265 w 1115122"/>
              <a:gd name="connsiteY7" fmla="*/ 1115122 h 1115122"/>
              <a:gd name="connsiteX8" fmla="*/ 572429 w 1115122"/>
              <a:gd name="connsiteY8" fmla="*/ 1115122 h 1115122"/>
              <a:gd name="connsiteX9" fmla="*/ 185857 w 1115122"/>
              <a:gd name="connsiteY9" fmla="*/ 1115122 h 1115122"/>
              <a:gd name="connsiteX10" fmla="*/ 0 w 1115122"/>
              <a:gd name="connsiteY10" fmla="*/ 929265 h 1115122"/>
              <a:gd name="connsiteX11" fmla="*/ 0 w 1115122"/>
              <a:gd name="connsiteY11" fmla="*/ 579863 h 1115122"/>
              <a:gd name="connsiteX12" fmla="*/ 0 w 1115122"/>
              <a:gd name="connsiteY12" fmla="*/ 185857 h 111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15122" h="1115122" extrusionOk="0">
                <a:moveTo>
                  <a:pt x="0" y="185857"/>
                </a:moveTo>
                <a:cubicBezTo>
                  <a:pt x="-9874" y="77120"/>
                  <a:pt x="79483" y="1399"/>
                  <a:pt x="185857" y="0"/>
                </a:cubicBezTo>
                <a:cubicBezTo>
                  <a:pt x="280142" y="-10603"/>
                  <a:pt x="402781" y="15749"/>
                  <a:pt x="572429" y="0"/>
                </a:cubicBezTo>
                <a:cubicBezTo>
                  <a:pt x="742077" y="-15749"/>
                  <a:pt x="777535" y="-6952"/>
                  <a:pt x="929265" y="0"/>
                </a:cubicBezTo>
                <a:cubicBezTo>
                  <a:pt x="1013827" y="-9894"/>
                  <a:pt x="1128682" y="89690"/>
                  <a:pt x="1115122" y="185857"/>
                </a:cubicBezTo>
                <a:cubicBezTo>
                  <a:pt x="1124335" y="346104"/>
                  <a:pt x="1101614" y="373891"/>
                  <a:pt x="1115122" y="542693"/>
                </a:cubicBezTo>
                <a:cubicBezTo>
                  <a:pt x="1128630" y="711495"/>
                  <a:pt x="1108424" y="843820"/>
                  <a:pt x="1115122" y="929265"/>
                </a:cubicBezTo>
                <a:cubicBezTo>
                  <a:pt x="1113444" y="1015912"/>
                  <a:pt x="1019769" y="1131996"/>
                  <a:pt x="929265" y="1115122"/>
                </a:cubicBezTo>
                <a:cubicBezTo>
                  <a:pt x="763647" y="1130513"/>
                  <a:pt x="727654" y="1130144"/>
                  <a:pt x="572429" y="1115122"/>
                </a:cubicBezTo>
                <a:cubicBezTo>
                  <a:pt x="417204" y="1100100"/>
                  <a:pt x="307823" y="1109301"/>
                  <a:pt x="185857" y="1115122"/>
                </a:cubicBezTo>
                <a:cubicBezTo>
                  <a:pt x="90657" y="1126206"/>
                  <a:pt x="1130" y="1043619"/>
                  <a:pt x="0" y="929265"/>
                </a:cubicBezTo>
                <a:cubicBezTo>
                  <a:pt x="17175" y="773934"/>
                  <a:pt x="-4361" y="752256"/>
                  <a:pt x="0" y="579863"/>
                </a:cubicBezTo>
                <a:cubicBezTo>
                  <a:pt x="4361" y="407470"/>
                  <a:pt x="-15408" y="268091"/>
                  <a:pt x="0" y="185857"/>
                </a:cubicBezTo>
                <a:close/>
              </a:path>
            </a:pathLst>
          </a:custGeom>
          <a:noFill/>
          <a:ln w="38100">
            <a:solidFill>
              <a:srgbClr val="FFD135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8F31C036-BF19-8745-ADF9-F2443C4ADDDB}"/>
              </a:ext>
            </a:extLst>
          </p:cNvPr>
          <p:cNvSpPr/>
          <p:nvPr/>
        </p:nvSpPr>
        <p:spPr>
          <a:xfrm>
            <a:off x="3732983" y="1583473"/>
            <a:ext cx="1115122" cy="1115122"/>
          </a:xfrm>
          <a:custGeom>
            <a:avLst/>
            <a:gdLst>
              <a:gd name="connsiteX0" fmla="*/ 0 w 1115122"/>
              <a:gd name="connsiteY0" fmla="*/ 185857 h 1115122"/>
              <a:gd name="connsiteX1" fmla="*/ 185857 w 1115122"/>
              <a:gd name="connsiteY1" fmla="*/ 0 h 1115122"/>
              <a:gd name="connsiteX2" fmla="*/ 572429 w 1115122"/>
              <a:gd name="connsiteY2" fmla="*/ 0 h 1115122"/>
              <a:gd name="connsiteX3" fmla="*/ 929265 w 1115122"/>
              <a:gd name="connsiteY3" fmla="*/ 0 h 1115122"/>
              <a:gd name="connsiteX4" fmla="*/ 1115122 w 1115122"/>
              <a:gd name="connsiteY4" fmla="*/ 185857 h 1115122"/>
              <a:gd name="connsiteX5" fmla="*/ 1115122 w 1115122"/>
              <a:gd name="connsiteY5" fmla="*/ 542693 h 1115122"/>
              <a:gd name="connsiteX6" fmla="*/ 1115122 w 1115122"/>
              <a:gd name="connsiteY6" fmla="*/ 929265 h 1115122"/>
              <a:gd name="connsiteX7" fmla="*/ 929265 w 1115122"/>
              <a:gd name="connsiteY7" fmla="*/ 1115122 h 1115122"/>
              <a:gd name="connsiteX8" fmla="*/ 572429 w 1115122"/>
              <a:gd name="connsiteY8" fmla="*/ 1115122 h 1115122"/>
              <a:gd name="connsiteX9" fmla="*/ 185857 w 1115122"/>
              <a:gd name="connsiteY9" fmla="*/ 1115122 h 1115122"/>
              <a:gd name="connsiteX10" fmla="*/ 0 w 1115122"/>
              <a:gd name="connsiteY10" fmla="*/ 929265 h 1115122"/>
              <a:gd name="connsiteX11" fmla="*/ 0 w 1115122"/>
              <a:gd name="connsiteY11" fmla="*/ 579863 h 1115122"/>
              <a:gd name="connsiteX12" fmla="*/ 0 w 1115122"/>
              <a:gd name="connsiteY12" fmla="*/ 185857 h 111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15122" h="1115122" extrusionOk="0">
                <a:moveTo>
                  <a:pt x="0" y="185857"/>
                </a:moveTo>
                <a:cubicBezTo>
                  <a:pt x="-9874" y="77120"/>
                  <a:pt x="79483" y="1399"/>
                  <a:pt x="185857" y="0"/>
                </a:cubicBezTo>
                <a:cubicBezTo>
                  <a:pt x="280142" y="-10603"/>
                  <a:pt x="402781" y="15749"/>
                  <a:pt x="572429" y="0"/>
                </a:cubicBezTo>
                <a:cubicBezTo>
                  <a:pt x="742077" y="-15749"/>
                  <a:pt x="777535" y="-6952"/>
                  <a:pt x="929265" y="0"/>
                </a:cubicBezTo>
                <a:cubicBezTo>
                  <a:pt x="1013827" y="-9894"/>
                  <a:pt x="1128682" y="89690"/>
                  <a:pt x="1115122" y="185857"/>
                </a:cubicBezTo>
                <a:cubicBezTo>
                  <a:pt x="1124335" y="346104"/>
                  <a:pt x="1101614" y="373891"/>
                  <a:pt x="1115122" y="542693"/>
                </a:cubicBezTo>
                <a:cubicBezTo>
                  <a:pt x="1128630" y="711495"/>
                  <a:pt x="1108424" y="843820"/>
                  <a:pt x="1115122" y="929265"/>
                </a:cubicBezTo>
                <a:cubicBezTo>
                  <a:pt x="1113444" y="1015912"/>
                  <a:pt x="1019769" y="1131996"/>
                  <a:pt x="929265" y="1115122"/>
                </a:cubicBezTo>
                <a:cubicBezTo>
                  <a:pt x="763647" y="1130513"/>
                  <a:pt x="727654" y="1130144"/>
                  <a:pt x="572429" y="1115122"/>
                </a:cubicBezTo>
                <a:cubicBezTo>
                  <a:pt x="417204" y="1100100"/>
                  <a:pt x="307823" y="1109301"/>
                  <a:pt x="185857" y="1115122"/>
                </a:cubicBezTo>
                <a:cubicBezTo>
                  <a:pt x="90657" y="1126206"/>
                  <a:pt x="1130" y="1043619"/>
                  <a:pt x="0" y="929265"/>
                </a:cubicBezTo>
                <a:cubicBezTo>
                  <a:pt x="17175" y="773934"/>
                  <a:pt x="-4361" y="752256"/>
                  <a:pt x="0" y="579863"/>
                </a:cubicBezTo>
                <a:cubicBezTo>
                  <a:pt x="4361" y="407470"/>
                  <a:pt x="-15408" y="268091"/>
                  <a:pt x="0" y="185857"/>
                </a:cubicBezTo>
                <a:close/>
              </a:path>
            </a:pathLst>
          </a:custGeom>
          <a:noFill/>
          <a:ln w="38100">
            <a:solidFill>
              <a:srgbClr val="FFD135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F51E524D-196F-AB49-B32A-CB2CA7DB3E8B}"/>
              </a:ext>
            </a:extLst>
          </p:cNvPr>
          <p:cNvSpPr/>
          <p:nvPr/>
        </p:nvSpPr>
        <p:spPr>
          <a:xfrm>
            <a:off x="5115734" y="1583473"/>
            <a:ext cx="1115122" cy="1115122"/>
          </a:xfrm>
          <a:custGeom>
            <a:avLst/>
            <a:gdLst>
              <a:gd name="connsiteX0" fmla="*/ 0 w 1115122"/>
              <a:gd name="connsiteY0" fmla="*/ 185857 h 1115122"/>
              <a:gd name="connsiteX1" fmla="*/ 185857 w 1115122"/>
              <a:gd name="connsiteY1" fmla="*/ 0 h 1115122"/>
              <a:gd name="connsiteX2" fmla="*/ 572429 w 1115122"/>
              <a:gd name="connsiteY2" fmla="*/ 0 h 1115122"/>
              <a:gd name="connsiteX3" fmla="*/ 929265 w 1115122"/>
              <a:gd name="connsiteY3" fmla="*/ 0 h 1115122"/>
              <a:gd name="connsiteX4" fmla="*/ 1115122 w 1115122"/>
              <a:gd name="connsiteY4" fmla="*/ 185857 h 1115122"/>
              <a:gd name="connsiteX5" fmla="*/ 1115122 w 1115122"/>
              <a:gd name="connsiteY5" fmla="*/ 542693 h 1115122"/>
              <a:gd name="connsiteX6" fmla="*/ 1115122 w 1115122"/>
              <a:gd name="connsiteY6" fmla="*/ 929265 h 1115122"/>
              <a:gd name="connsiteX7" fmla="*/ 929265 w 1115122"/>
              <a:gd name="connsiteY7" fmla="*/ 1115122 h 1115122"/>
              <a:gd name="connsiteX8" fmla="*/ 572429 w 1115122"/>
              <a:gd name="connsiteY8" fmla="*/ 1115122 h 1115122"/>
              <a:gd name="connsiteX9" fmla="*/ 185857 w 1115122"/>
              <a:gd name="connsiteY9" fmla="*/ 1115122 h 1115122"/>
              <a:gd name="connsiteX10" fmla="*/ 0 w 1115122"/>
              <a:gd name="connsiteY10" fmla="*/ 929265 h 1115122"/>
              <a:gd name="connsiteX11" fmla="*/ 0 w 1115122"/>
              <a:gd name="connsiteY11" fmla="*/ 579863 h 1115122"/>
              <a:gd name="connsiteX12" fmla="*/ 0 w 1115122"/>
              <a:gd name="connsiteY12" fmla="*/ 185857 h 111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15122" h="1115122" extrusionOk="0">
                <a:moveTo>
                  <a:pt x="0" y="185857"/>
                </a:moveTo>
                <a:cubicBezTo>
                  <a:pt x="-9874" y="77120"/>
                  <a:pt x="79483" y="1399"/>
                  <a:pt x="185857" y="0"/>
                </a:cubicBezTo>
                <a:cubicBezTo>
                  <a:pt x="280142" y="-10603"/>
                  <a:pt x="402781" y="15749"/>
                  <a:pt x="572429" y="0"/>
                </a:cubicBezTo>
                <a:cubicBezTo>
                  <a:pt x="742077" y="-15749"/>
                  <a:pt x="777535" y="-6952"/>
                  <a:pt x="929265" y="0"/>
                </a:cubicBezTo>
                <a:cubicBezTo>
                  <a:pt x="1013827" y="-9894"/>
                  <a:pt x="1128682" y="89690"/>
                  <a:pt x="1115122" y="185857"/>
                </a:cubicBezTo>
                <a:cubicBezTo>
                  <a:pt x="1124335" y="346104"/>
                  <a:pt x="1101614" y="373891"/>
                  <a:pt x="1115122" y="542693"/>
                </a:cubicBezTo>
                <a:cubicBezTo>
                  <a:pt x="1128630" y="711495"/>
                  <a:pt x="1108424" y="843820"/>
                  <a:pt x="1115122" y="929265"/>
                </a:cubicBezTo>
                <a:cubicBezTo>
                  <a:pt x="1113444" y="1015912"/>
                  <a:pt x="1019769" y="1131996"/>
                  <a:pt x="929265" y="1115122"/>
                </a:cubicBezTo>
                <a:cubicBezTo>
                  <a:pt x="763647" y="1130513"/>
                  <a:pt x="727654" y="1130144"/>
                  <a:pt x="572429" y="1115122"/>
                </a:cubicBezTo>
                <a:cubicBezTo>
                  <a:pt x="417204" y="1100100"/>
                  <a:pt x="307823" y="1109301"/>
                  <a:pt x="185857" y="1115122"/>
                </a:cubicBezTo>
                <a:cubicBezTo>
                  <a:pt x="90657" y="1126206"/>
                  <a:pt x="1130" y="1043619"/>
                  <a:pt x="0" y="929265"/>
                </a:cubicBezTo>
                <a:cubicBezTo>
                  <a:pt x="17175" y="773934"/>
                  <a:pt x="-4361" y="752256"/>
                  <a:pt x="0" y="579863"/>
                </a:cubicBezTo>
                <a:cubicBezTo>
                  <a:pt x="4361" y="407470"/>
                  <a:pt x="-15408" y="268091"/>
                  <a:pt x="0" y="185857"/>
                </a:cubicBezTo>
                <a:close/>
              </a:path>
            </a:pathLst>
          </a:custGeom>
          <a:noFill/>
          <a:ln w="38100">
            <a:solidFill>
              <a:srgbClr val="FFD135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B1CFED4-AAB9-CC49-80C3-8C66A64FC567}"/>
              </a:ext>
            </a:extLst>
          </p:cNvPr>
          <p:cNvSpPr/>
          <p:nvPr/>
        </p:nvSpPr>
        <p:spPr>
          <a:xfrm>
            <a:off x="6465031" y="1583473"/>
            <a:ext cx="1115122" cy="1115122"/>
          </a:xfrm>
          <a:custGeom>
            <a:avLst/>
            <a:gdLst>
              <a:gd name="connsiteX0" fmla="*/ 0 w 1115122"/>
              <a:gd name="connsiteY0" fmla="*/ 185857 h 1115122"/>
              <a:gd name="connsiteX1" fmla="*/ 185857 w 1115122"/>
              <a:gd name="connsiteY1" fmla="*/ 0 h 1115122"/>
              <a:gd name="connsiteX2" fmla="*/ 572429 w 1115122"/>
              <a:gd name="connsiteY2" fmla="*/ 0 h 1115122"/>
              <a:gd name="connsiteX3" fmla="*/ 929265 w 1115122"/>
              <a:gd name="connsiteY3" fmla="*/ 0 h 1115122"/>
              <a:gd name="connsiteX4" fmla="*/ 1115122 w 1115122"/>
              <a:gd name="connsiteY4" fmla="*/ 185857 h 1115122"/>
              <a:gd name="connsiteX5" fmla="*/ 1115122 w 1115122"/>
              <a:gd name="connsiteY5" fmla="*/ 542693 h 1115122"/>
              <a:gd name="connsiteX6" fmla="*/ 1115122 w 1115122"/>
              <a:gd name="connsiteY6" fmla="*/ 929265 h 1115122"/>
              <a:gd name="connsiteX7" fmla="*/ 929265 w 1115122"/>
              <a:gd name="connsiteY7" fmla="*/ 1115122 h 1115122"/>
              <a:gd name="connsiteX8" fmla="*/ 572429 w 1115122"/>
              <a:gd name="connsiteY8" fmla="*/ 1115122 h 1115122"/>
              <a:gd name="connsiteX9" fmla="*/ 185857 w 1115122"/>
              <a:gd name="connsiteY9" fmla="*/ 1115122 h 1115122"/>
              <a:gd name="connsiteX10" fmla="*/ 0 w 1115122"/>
              <a:gd name="connsiteY10" fmla="*/ 929265 h 1115122"/>
              <a:gd name="connsiteX11" fmla="*/ 0 w 1115122"/>
              <a:gd name="connsiteY11" fmla="*/ 579863 h 1115122"/>
              <a:gd name="connsiteX12" fmla="*/ 0 w 1115122"/>
              <a:gd name="connsiteY12" fmla="*/ 185857 h 111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15122" h="1115122" extrusionOk="0">
                <a:moveTo>
                  <a:pt x="0" y="185857"/>
                </a:moveTo>
                <a:cubicBezTo>
                  <a:pt x="-9874" y="77120"/>
                  <a:pt x="79483" y="1399"/>
                  <a:pt x="185857" y="0"/>
                </a:cubicBezTo>
                <a:cubicBezTo>
                  <a:pt x="280142" y="-10603"/>
                  <a:pt x="402781" y="15749"/>
                  <a:pt x="572429" y="0"/>
                </a:cubicBezTo>
                <a:cubicBezTo>
                  <a:pt x="742077" y="-15749"/>
                  <a:pt x="777535" y="-6952"/>
                  <a:pt x="929265" y="0"/>
                </a:cubicBezTo>
                <a:cubicBezTo>
                  <a:pt x="1013827" y="-9894"/>
                  <a:pt x="1128682" y="89690"/>
                  <a:pt x="1115122" y="185857"/>
                </a:cubicBezTo>
                <a:cubicBezTo>
                  <a:pt x="1124335" y="346104"/>
                  <a:pt x="1101614" y="373891"/>
                  <a:pt x="1115122" y="542693"/>
                </a:cubicBezTo>
                <a:cubicBezTo>
                  <a:pt x="1128630" y="711495"/>
                  <a:pt x="1108424" y="843820"/>
                  <a:pt x="1115122" y="929265"/>
                </a:cubicBezTo>
                <a:cubicBezTo>
                  <a:pt x="1113444" y="1015912"/>
                  <a:pt x="1019769" y="1131996"/>
                  <a:pt x="929265" y="1115122"/>
                </a:cubicBezTo>
                <a:cubicBezTo>
                  <a:pt x="763647" y="1130513"/>
                  <a:pt x="727654" y="1130144"/>
                  <a:pt x="572429" y="1115122"/>
                </a:cubicBezTo>
                <a:cubicBezTo>
                  <a:pt x="417204" y="1100100"/>
                  <a:pt x="307823" y="1109301"/>
                  <a:pt x="185857" y="1115122"/>
                </a:cubicBezTo>
                <a:cubicBezTo>
                  <a:pt x="90657" y="1126206"/>
                  <a:pt x="1130" y="1043619"/>
                  <a:pt x="0" y="929265"/>
                </a:cubicBezTo>
                <a:cubicBezTo>
                  <a:pt x="17175" y="773934"/>
                  <a:pt x="-4361" y="752256"/>
                  <a:pt x="0" y="579863"/>
                </a:cubicBezTo>
                <a:cubicBezTo>
                  <a:pt x="4361" y="407470"/>
                  <a:pt x="-15408" y="268091"/>
                  <a:pt x="0" y="185857"/>
                </a:cubicBezTo>
                <a:close/>
              </a:path>
            </a:pathLst>
          </a:custGeom>
          <a:noFill/>
          <a:ln w="38100">
            <a:solidFill>
              <a:srgbClr val="FFD135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DCD1FB47-DDBE-3548-B6F7-618CBEC24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8234" y="2141034"/>
            <a:ext cx="1115122" cy="111512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54017E9-64AC-464D-9213-11C118FC4FCC}"/>
              </a:ext>
            </a:extLst>
          </p:cNvPr>
          <p:cNvSpPr txBox="1"/>
          <p:nvPr/>
        </p:nvSpPr>
        <p:spPr>
          <a:xfrm>
            <a:off x="2105722" y="1104638"/>
            <a:ext cx="1693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Touch Start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F73560A-A22D-FB41-B988-88CF90001C7F}"/>
              </a:ext>
            </a:extLst>
          </p:cNvPr>
          <p:cNvCxnSpPr/>
          <p:nvPr/>
        </p:nvCxnSpPr>
        <p:spPr>
          <a:xfrm>
            <a:off x="3799072" y="2943922"/>
            <a:ext cx="3781081" cy="0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BBC5708-90D2-FB4A-96CB-F8B3156B6DC7}"/>
              </a:ext>
            </a:extLst>
          </p:cNvPr>
          <p:cNvSpPr txBox="1"/>
          <p:nvPr/>
        </p:nvSpPr>
        <p:spPr>
          <a:xfrm>
            <a:off x="4771681" y="1104638"/>
            <a:ext cx="1693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Touch Move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BC0EB4A-14CC-FC49-8517-F976C3A30B3D}"/>
              </a:ext>
            </a:extLst>
          </p:cNvPr>
          <p:cNvGrpSpPr/>
          <p:nvPr/>
        </p:nvGrpSpPr>
        <p:grpSpPr>
          <a:xfrm>
            <a:off x="2420659" y="4695330"/>
            <a:ext cx="5460577" cy="707886"/>
            <a:chOff x="2420659" y="4735918"/>
            <a:chExt cx="5460577" cy="70788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1F91A28-A5FD-D94F-B703-CA07A31D7614}"/>
                </a:ext>
              </a:extLst>
            </p:cNvPr>
            <p:cNvSpPr txBox="1"/>
            <p:nvPr/>
          </p:nvSpPr>
          <p:spPr>
            <a:xfrm>
              <a:off x="4605455" y="4735918"/>
              <a:ext cx="10287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4000" dirty="0">
                  <a:solidFill>
                    <a:srgbClr val="FFD135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!==</a:t>
              </a:r>
              <a:endPara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47851D7-9047-F141-A9DB-38900B3E7D82}"/>
                </a:ext>
              </a:extLst>
            </p:cNvPr>
            <p:cNvSpPr/>
            <p:nvPr/>
          </p:nvSpPr>
          <p:spPr>
            <a:xfrm>
              <a:off x="2420659" y="4905195"/>
              <a:ext cx="21178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Touch Start</a:t>
              </a:r>
              <a:r>
                <a:rPr kumimoji="1"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의 좌표</a:t>
              </a:r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ECAA33C-4DC9-6C41-96DB-F2018BC038A8}"/>
                </a:ext>
              </a:extLst>
            </p:cNvPr>
            <p:cNvSpPr/>
            <p:nvPr/>
          </p:nvSpPr>
          <p:spPr>
            <a:xfrm>
              <a:off x="5764951" y="4905195"/>
              <a:ext cx="21162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Touch Move</a:t>
              </a:r>
              <a:r>
                <a:rPr kumimoji="1"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의 좌표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18090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7877A94-F7D8-3E42-A3FD-3DC803C32D31}"/>
              </a:ext>
            </a:extLst>
          </p:cNvPr>
          <p:cNvSpPr txBox="1"/>
          <p:nvPr/>
        </p:nvSpPr>
        <p:spPr>
          <a:xfrm>
            <a:off x="121920" y="146304"/>
            <a:ext cx="33893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모바일 터치 이벤트</a:t>
            </a:r>
            <a:endParaRPr kumimoji="1" lang="en-US" altLang="ko-KR" sz="30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78E25D3-F795-D143-9BF0-D5E7C3E503BF}"/>
              </a:ext>
            </a:extLst>
          </p:cNvPr>
          <p:cNvSpPr/>
          <p:nvPr/>
        </p:nvSpPr>
        <p:spPr>
          <a:xfrm>
            <a:off x="0" y="811910"/>
            <a:ext cx="1293542" cy="604609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B850292D-8704-FE44-B776-63243BC88A03}"/>
              </a:ext>
            </a:extLst>
          </p:cNvPr>
          <p:cNvSpPr/>
          <p:nvPr/>
        </p:nvSpPr>
        <p:spPr>
          <a:xfrm>
            <a:off x="2394836" y="1483112"/>
            <a:ext cx="1115122" cy="1115122"/>
          </a:xfrm>
          <a:custGeom>
            <a:avLst/>
            <a:gdLst>
              <a:gd name="connsiteX0" fmla="*/ 0 w 1115122"/>
              <a:gd name="connsiteY0" fmla="*/ 185857 h 1115122"/>
              <a:gd name="connsiteX1" fmla="*/ 185857 w 1115122"/>
              <a:gd name="connsiteY1" fmla="*/ 0 h 1115122"/>
              <a:gd name="connsiteX2" fmla="*/ 572429 w 1115122"/>
              <a:gd name="connsiteY2" fmla="*/ 0 h 1115122"/>
              <a:gd name="connsiteX3" fmla="*/ 929265 w 1115122"/>
              <a:gd name="connsiteY3" fmla="*/ 0 h 1115122"/>
              <a:gd name="connsiteX4" fmla="*/ 1115122 w 1115122"/>
              <a:gd name="connsiteY4" fmla="*/ 185857 h 1115122"/>
              <a:gd name="connsiteX5" fmla="*/ 1115122 w 1115122"/>
              <a:gd name="connsiteY5" fmla="*/ 542693 h 1115122"/>
              <a:gd name="connsiteX6" fmla="*/ 1115122 w 1115122"/>
              <a:gd name="connsiteY6" fmla="*/ 929265 h 1115122"/>
              <a:gd name="connsiteX7" fmla="*/ 929265 w 1115122"/>
              <a:gd name="connsiteY7" fmla="*/ 1115122 h 1115122"/>
              <a:gd name="connsiteX8" fmla="*/ 572429 w 1115122"/>
              <a:gd name="connsiteY8" fmla="*/ 1115122 h 1115122"/>
              <a:gd name="connsiteX9" fmla="*/ 185857 w 1115122"/>
              <a:gd name="connsiteY9" fmla="*/ 1115122 h 1115122"/>
              <a:gd name="connsiteX10" fmla="*/ 0 w 1115122"/>
              <a:gd name="connsiteY10" fmla="*/ 929265 h 1115122"/>
              <a:gd name="connsiteX11" fmla="*/ 0 w 1115122"/>
              <a:gd name="connsiteY11" fmla="*/ 579863 h 1115122"/>
              <a:gd name="connsiteX12" fmla="*/ 0 w 1115122"/>
              <a:gd name="connsiteY12" fmla="*/ 185857 h 111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15122" h="1115122" extrusionOk="0">
                <a:moveTo>
                  <a:pt x="0" y="185857"/>
                </a:moveTo>
                <a:cubicBezTo>
                  <a:pt x="-9874" y="77120"/>
                  <a:pt x="79483" y="1399"/>
                  <a:pt x="185857" y="0"/>
                </a:cubicBezTo>
                <a:cubicBezTo>
                  <a:pt x="280142" y="-10603"/>
                  <a:pt x="402781" y="15749"/>
                  <a:pt x="572429" y="0"/>
                </a:cubicBezTo>
                <a:cubicBezTo>
                  <a:pt x="742077" y="-15749"/>
                  <a:pt x="777535" y="-6952"/>
                  <a:pt x="929265" y="0"/>
                </a:cubicBezTo>
                <a:cubicBezTo>
                  <a:pt x="1013827" y="-9894"/>
                  <a:pt x="1128682" y="89690"/>
                  <a:pt x="1115122" y="185857"/>
                </a:cubicBezTo>
                <a:cubicBezTo>
                  <a:pt x="1124335" y="346104"/>
                  <a:pt x="1101614" y="373891"/>
                  <a:pt x="1115122" y="542693"/>
                </a:cubicBezTo>
                <a:cubicBezTo>
                  <a:pt x="1128630" y="711495"/>
                  <a:pt x="1108424" y="843820"/>
                  <a:pt x="1115122" y="929265"/>
                </a:cubicBezTo>
                <a:cubicBezTo>
                  <a:pt x="1113444" y="1015912"/>
                  <a:pt x="1019769" y="1131996"/>
                  <a:pt x="929265" y="1115122"/>
                </a:cubicBezTo>
                <a:cubicBezTo>
                  <a:pt x="763647" y="1130513"/>
                  <a:pt x="727654" y="1130144"/>
                  <a:pt x="572429" y="1115122"/>
                </a:cubicBezTo>
                <a:cubicBezTo>
                  <a:pt x="417204" y="1100100"/>
                  <a:pt x="307823" y="1109301"/>
                  <a:pt x="185857" y="1115122"/>
                </a:cubicBezTo>
                <a:cubicBezTo>
                  <a:pt x="90657" y="1126206"/>
                  <a:pt x="1130" y="1043619"/>
                  <a:pt x="0" y="929265"/>
                </a:cubicBezTo>
                <a:cubicBezTo>
                  <a:pt x="17175" y="773934"/>
                  <a:pt x="-4361" y="752256"/>
                  <a:pt x="0" y="579863"/>
                </a:cubicBezTo>
                <a:cubicBezTo>
                  <a:pt x="4361" y="407470"/>
                  <a:pt x="-15408" y="268091"/>
                  <a:pt x="0" y="185857"/>
                </a:cubicBezTo>
                <a:close/>
              </a:path>
            </a:pathLst>
          </a:custGeom>
          <a:noFill/>
          <a:ln w="38100">
            <a:solidFill>
              <a:srgbClr val="FFD135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8F31C036-BF19-8745-ADF9-F2443C4ADDDB}"/>
              </a:ext>
            </a:extLst>
          </p:cNvPr>
          <p:cNvSpPr/>
          <p:nvPr/>
        </p:nvSpPr>
        <p:spPr>
          <a:xfrm>
            <a:off x="3732983" y="1483112"/>
            <a:ext cx="1115122" cy="1115122"/>
          </a:xfrm>
          <a:custGeom>
            <a:avLst/>
            <a:gdLst>
              <a:gd name="connsiteX0" fmla="*/ 0 w 1115122"/>
              <a:gd name="connsiteY0" fmla="*/ 185857 h 1115122"/>
              <a:gd name="connsiteX1" fmla="*/ 185857 w 1115122"/>
              <a:gd name="connsiteY1" fmla="*/ 0 h 1115122"/>
              <a:gd name="connsiteX2" fmla="*/ 572429 w 1115122"/>
              <a:gd name="connsiteY2" fmla="*/ 0 h 1115122"/>
              <a:gd name="connsiteX3" fmla="*/ 929265 w 1115122"/>
              <a:gd name="connsiteY3" fmla="*/ 0 h 1115122"/>
              <a:gd name="connsiteX4" fmla="*/ 1115122 w 1115122"/>
              <a:gd name="connsiteY4" fmla="*/ 185857 h 1115122"/>
              <a:gd name="connsiteX5" fmla="*/ 1115122 w 1115122"/>
              <a:gd name="connsiteY5" fmla="*/ 542693 h 1115122"/>
              <a:gd name="connsiteX6" fmla="*/ 1115122 w 1115122"/>
              <a:gd name="connsiteY6" fmla="*/ 929265 h 1115122"/>
              <a:gd name="connsiteX7" fmla="*/ 929265 w 1115122"/>
              <a:gd name="connsiteY7" fmla="*/ 1115122 h 1115122"/>
              <a:gd name="connsiteX8" fmla="*/ 572429 w 1115122"/>
              <a:gd name="connsiteY8" fmla="*/ 1115122 h 1115122"/>
              <a:gd name="connsiteX9" fmla="*/ 185857 w 1115122"/>
              <a:gd name="connsiteY9" fmla="*/ 1115122 h 1115122"/>
              <a:gd name="connsiteX10" fmla="*/ 0 w 1115122"/>
              <a:gd name="connsiteY10" fmla="*/ 929265 h 1115122"/>
              <a:gd name="connsiteX11" fmla="*/ 0 w 1115122"/>
              <a:gd name="connsiteY11" fmla="*/ 579863 h 1115122"/>
              <a:gd name="connsiteX12" fmla="*/ 0 w 1115122"/>
              <a:gd name="connsiteY12" fmla="*/ 185857 h 111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15122" h="1115122" extrusionOk="0">
                <a:moveTo>
                  <a:pt x="0" y="185857"/>
                </a:moveTo>
                <a:cubicBezTo>
                  <a:pt x="-9874" y="77120"/>
                  <a:pt x="79483" y="1399"/>
                  <a:pt x="185857" y="0"/>
                </a:cubicBezTo>
                <a:cubicBezTo>
                  <a:pt x="280142" y="-10603"/>
                  <a:pt x="402781" y="15749"/>
                  <a:pt x="572429" y="0"/>
                </a:cubicBezTo>
                <a:cubicBezTo>
                  <a:pt x="742077" y="-15749"/>
                  <a:pt x="777535" y="-6952"/>
                  <a:pt x="929265" y="0"/>
                </a:cubicBezTo>
                <a:cubicBezTo>
                  <a:pt x="1013827" y="-9894"/>
                  <a:pt x="1128682" y="89690"/>
                  <a:pt x="1115122" y="185857"/>
                </a:cubicBezTo>
                <a:cubicBezTo>
                  <a:pt x="1124335" y="346104"/>
                  <a:pt x="1101614" y="373891"/>
                  <a:pt x="1115122" y="542693"/>
                </a:cubicBezTo>
                <a:cubicBezTo>
                  <a:pt x="1128630" y="711495"/>
                  <a:pt x="1108424" y="843820"/>
                  <a:pt x="1115122" y="929265"/>
                </a:cubicBezTo>
                <a:cubicBezTo>
                  <a:pt x="1113444" y="1015912"/>
                  <a:pt x="1019769" y="1131996"/>
                  <a:pt x="929265" y="1115122"/>
                </a:cubicBezTo>
                <a:cubicBezTo>
                  <a:pt x="763647" y="1130513"/>
                  <a:pt x="727654" y="1130144"/>
                  <a:pt x="572429" y="1115122"/>
                </a:cubicBezTo>
                <a:cubicBezTo>
                  <a:pt x="417204" y="1100100"/>
                  <a:pt x="307823" y="1109301"/>
                  <a:pt x="185857" y="1115122"/>
                </a:cubicBezTo>
                <a:cubicBezTo>
                  <a:pt x="90657" y="1126206"/>
                  <a:pt x="1130" y="1043619"/>
                  <a:pt x="0" y="929265"/>
                </a:cubicBezTo>
                <a:cubicBezTo>
                  <a:pt x="17175" y="773934"/>
                  <a:pt x="-4361" y="752256"/>
                  <a:pt x="0" y="579863"/>
                </a:cubicBezTo>
                <a:cubicBezTo>
                  <a:pt x="4361" y="407470"/>
                  <a:pt x="-15408" y="268091"/>
                  <a:pt x="0" y="185857"/>
                </a:cubicBezTo>
                <a:close/>
              </a:path>
            </a:pathLst>
          </a:custGeom>
          <a:noFill/>
          <a:ln w="38100">
            <a:solidFill>
              <a:srgbClr val="FFD135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F51E524D-196F-AB49-B32A-CB2CA7DB3E8B}"/>
              </a:ext>
            </a:extLst>
          </p:cNvPr>
          <p:cNvSpPr/>
          <p:nvPr/>
        </p:nvSpPr>
        <p:spPr>
          <a:xfrm>
            <a:off x="5115734" y="1483112"/>
            <a:ext cx="1115122" cy="1115122"/>
          </a:xfrm>
          <a:custGeom>
            <a:avLst/>
            <a:gdLst>
              <a:gd name="connsiteX0" fmla="*/ 0 w 1115122"/>
              <a:gd name="connsiteY0" fmla="*/ 185857 h 1115122"/>
              <a:gd name="connsiteX1" fmla="*/ 185857 w 1115122"/>
              <a:gd name="connsiteY1" fmla="*/ 0 h 1115122"/>
              <a:gd name="connsiteX2" fmla="*/ 572429 w 1115122"/>
              <a:gd name="connsiteY2" fmla="*/ 0 h 1115122"/>
              <a:gd name="connsiteX3" fmla="*/ 929265 w 1115122"/>
              <a:gd name="connsiteY3" fmla="*/ 0 h 1115122"/>
              <a:gd name="connsiteX4" fmla="*/ 1115122 w 1115122"/>
              <a:gd name="connsiteY4" fmla="*/ 185857 h 1115122"/>
              <a:gd name="connsiteX5" fmla="*/ 1115122 w 1115122"/>
              <a:gd name="connsiteY5" fmla="*/ 542693 h 1115122"/>
              <a:gd name="connsiteX6" fmla="*/ 1115122 w 1115122"/>
              <a:gd name="connsiteY6" fmla="*/ 929265 h 1115122"/>
              <a:gd name="connsiteX7" fmla="*/ 929265 w 1115122"/>
              <a:gd name="connsiteY7" fmla="*/ 1115122 h 1115122"/>
              <a:gd name="connsiteX8" fmla="*/ 572429 w 1115122"/>
              <a:gd name="connsiteY8" fmla="*/ 1115122 h 1115122"/>
              <a:gd name="connsiteX9" fmla="*/ 185857 w 1115122"/>
              <a:gd name="connsiteY9" fmla="*/ 1115122 h 1115122"/>
              <a:gd name="connsiteX10" fmla="*/ 0 w 1115122"/>
              <a:gd name="connsiteY10" fmla="*/ 929265 h 1115122"/>
              <a:gd name="connsiteX11" fmla="*/ 0 w 1115122"/>
              <a:gd name="connsiteY11" fmla="*/ 579863 h 1115122"/>
              <a:gd name="connsiteX12" fmla="*/ 0 w 1115122"/>
              <a:gd name="connsiteY12" fmla="*/ 185857 h 111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15122" h="1115122" extrusionOk="0">
                <a:moveTo>
                  <a:pt x="0" y="185857"/>
                </a:moveTo>
                <a:cubicBezTo>
                  <a:pt x="-9874" y="77120"/>
                  <a:pt x="79483" y="1399"/>
                  <a:pt x="185857" y="0"/>
                </a:cubicBezTo>
                <a:cubicBezTo>
                  <a:pt x="280142" y="-10603"/>
                  <a:pt x="402781" y="15749"/>
                  <a:pt x="572429" y="0"/>
                </a:cubicBezTo>
                <a:cubicBezTo>
                  <a:pt x="742077" y="-15749"/>
                  <a:pt x="777535" y="-6952"/>
                  <a:pt x="929265" y="0"/>
                </a:cubicBezTo>
                <a:cubicBezTo>
                  <a:pt x="1013827" y="-9894"/>
                  <a:pt x="1128682" y="89690"/>
                  <a:pt x="1115122" y="185857"/>
                </a:cubicBezTo>
                <a:cubicBezTo>
                  <a:pt x="1124335" y="346104"/>
                  <a:pt x="1101614" y="373891"/>
                  <a:pt x="1115122" y="542693"/>
                </a:cubicBezTo>
                <a:cubicBezTo>
                  <a:pt x="1128630" y="711495"/>
                  <a:pt x="1108424" y="843820"/>
                  <a:pt x="1115122" y="929265"/>
                </a:cubicBezTo>
                <a:cubicBezTo>
                  <a:pt x="1113444" y="1015912"/>
                  <a:pt x="1019769" y="1131996"/>
                  <a:pt x="929265" y="1115122"/>
                </a:cubicBezTo>
                <a:cubicBezTo>
                  <a:pt x="763647" y="1130513"/>
                  <a:pt x="727654" y="1130144"/>
                  <a:pt x="572429" y="1115122"/>
                </a:cubicBezTo>
                <a:cubicBezTo>
                  <a:pt x="417204" y="1100100"/>
                  <a:pt x="307823" y="1109301"/>
                  <a:pt x="185857" y="1115122"/>
                </a:cubicBezTo>
                <a:cubicBezTo>
                  <a:pt x="90657" y="1126206"/>
                  <a:pt x="1130" y="1043619"/>
                  <a:pt x="0" y="929265"/>
                </a:cubicBezTo>
                <a:cubicBezTo>
                  <a:pt x="17175" y="773934"/>
                  <a:pt x="-4361" y="752256"/>
                  <a:pt x="0" y="579863"/>
                </a:cubicBezTo>
                <a:cubicBezTo>
                  <a:pt x="4361" y="407470"/>
                  <a:pt x="-15408" y="268091"/>
                  <a:pt x="0" y="185857"/>
                </a:cubicBezTo>
                <a:close/>
              </a:path>
            </a:pathLst>
          </a:custGeom>
          <a:noFill/>
          <a:ln w="38100">
            <a:solidFill>
              <a:srgbClr val="FFD135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B1CFED4-AAB9-CC49-80C3-8C66A64FC567}"/>
              </a:ext>
            </a:extLst>
          </p:cNvPr>
          <p:cNvSpPr/>
          <p:nvPr/>
        </p:nvSpPr>
        <p:spPr>
          <a:xfrm>
            <a:off x="6465031" y="1483112"/>
            <a:ext cx="1115122" cy="1115122"/>
          </a:xfrm>
          <a:custGeom>
            <a:avLst/>
            <a:gdLst>
              <a:gd name="connsiteX0" fmla="*/ 0 w 1115122"/>
              <a:gd name="connsiteY0" fmla="*/ 185857 h 1115122"/>
              <a:gd name="connsiteX1" fmla="*/ 185857 w 1115122"/>
              <a:gd name="connsiteY1" fmla="*/ 0 h 1115122"/>
              <a:gd name="connsiteX2" fmla="*/ 572429 w 1115122"/>
              <a:gd name="connsiteY2" fmla="*/ 0 h 1115122"/>
              <a:gd name="connsiteX3" fmla="*/ 929265 w 1115122"/>
              <a:gd name="connsiteY3" fmla="*/ 0 h 1115122"/>
              <a:gd name="connsiteX4" fmla="*/ 1115122 w 1115122"/>
              <a:gd name="connsiteY4" fmla="*/ 185857 h 1115122"/>
              <a:gd name="connsiteX5" fmla="*/ 1115122 w 1115122"/>
              <a:gd name="connsiteY5" fmla="*/ 542693 h 1115122"/>
              <a:gd name="connsiteX6" fmla="*/ 1115122 w 1115122"/>
              <a:gd name="connsiteY6" fmla="*/ 929265 h 1115122"/>
              <a:gd name="connsiteX7" fmla="*/ 929265 w 1115122"/>
              <a:gd name="connsiteY7" fmla="*/ 1115122 h 1115122"/>
              <a:gd name="connsiteX8" fmla="*/ 572429 w 1115122"/>
              <a:gd name="connsiteY8" fmla="*/ 1115122 h 1115122"/>
              <a:gd name="connsiteX9" fmla="*/ 185857 w 1115122"/>
              <a:gd name="connsiteY9" fmla="*/ 1115122 h 1115122"/>
              <a:gd name="connsiteX10" fmla="*/ 0 w 1115122"/>
              <a:gd name="connsiteY10" fmla="*/ 929265 h 1115122"/>
              <a:gd name="connsiteX11" fmla="*/ 0 w 1115122"/>
              <a:gd name="connsiteY11" fmla="*/ 579863 h 1115122"/>
              <a:gd name="connsiteX12" fmla="*/ 0 w 1115122"/>
              <a:gd name="connsiteY12" fmla="*/ 185857 h 111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15122" h="1115122" extrusionOk="0">
                <a:moveTo>
                  <a:pt x="0" y="185857"/>
                </a:moveTo>
                <a:cubicBezTo>
                  <a:pt x="-9874" y="77120"/>
                  <a:pt x="79483" y="1399"/>
                  <a:pt x="185857" y="0"/>
                </a:cubicBezTo>
                <a:cubicBezTo>
                  <a:pt x="280142" y="-10603"/>
                  <a:pt x="402781" y="15749"/>
                  <a:pt x="572429" y="0"/>
                </a:cubicBezTo>
                <a:cubicBezTo>
                  <a:pt x="742077" y="-15749"/>
                  <a:pt x="777535" y="-6952"/>
                  <a:pt x="929265" y="0"/>
                </a:cubicBezTo>
                <a:cubicBezTo>
                  <a:pt x="1013827" y="-9894"/>
                  <a:pt x="1128682" y="89690"/>
                  <a:pt x="1115122" y="185857"/>
                </a:cubicBezTo>
                <a:cubicBezTo>
                  <a:pt x="1124335" y="346104"/>
                  <a:pt x="1101614" y="373891"/>
                  <a:pt x="1115122" y="542693"/>
                </a:cubicBezTo>
                <a:cubicBezTo>
                  <a:pt x="1128630" y="711495"/>
                  <a:pt x="1108424" y="843820"/>
                  <a:pt x="1115122" y="929265"/>
                </a:cubicBezTo>
                <a:cubicBezTo>
                  <a:pt x="1113444" y="1015912"/>
                  <a:pt x="1019769" y="1131996"/>
                  <a:pt x="929265" y="1115122"/>
                </a:cubicBezTo>
                <a:cubicBezTo>
                  <a:pt x="763647" y="1130513"/>
                  <a:pt x="727654" y="1130144"/>
                  <a:pt x="572429" y="1115122"/>
                </a:cubicBezTo>
                <a:cubicBezTo>
                  <a:pt x="417204" y="1100100"/>
                  <a:pt x="307823" y="1109301"/>
                  <a:pt x="185857" y="1115122"/>
                </a:cubicBezTo>
                <a:cubicBezTo>
                  <a:pt x="90657" y="1126206"/>
                  <a:pt x="1130" y="1043619"/>
                  <a:pt x="0" y="929265"/>
                </a:cubicBezTo>
                <a:cubicBezTo>
                  <a:pt x="17175" y="773934"/>
                  <a:pt x="-4361" y="752256"/>
                  <a:pt x="0" y="579863"/>
                </a:cubicBezTo>
                <a:cubicBezTo>
                  <a:pt x="4361" y="407470"/>
                  <a:pt x="-15408" y="268091"/>
                  <a:pt x="0" y="185857"/>
                </a:cubicBezTo>
                <a:close/>
              </a:path>
            </a:pathLst>
          </a:custGeom>
          <a:noFill/>
          <a:ln w="38100">
            <a:solidFill>
              <a:srgbClr val="FFD135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DCD1FB47-DDBE-3548-B6F7-618CBEC24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8234" y="2040673"/>
            <a:ext cx="1115122" cy="111512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54017E9-64AC-464D-9213-11C118FC4FCC}"/>
              </a:ext>
            </a:extLst>
          </p:cNvPr>
          <p:cNvSpPr txBox="1"/>
          <p:nvPr/>
        </p:nvSpPr>
        <p:spPr>
          <a:xfrm>
            <a:off x="2105722" y="1004277"/>
            <a:ext cx="1693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Touch Start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F73560A-A22D-FB41-B988-88CF90001C7F}"/>
              </a:ext>
            </a:extLst>
          </p:cNvPr>
          <p:cNvCxnSpPr/>
          <p:nvPr/>
        </p:nvCxnSpPr>
        <p:spPr>
          <a:xfrm>
            <a:off x="3799072" y="2843561"/>
            <a:ext cx="3781081" cy="0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BBC5708-90D2-FB4A-96CB-F8B3156B6DC7}"/>
              </a:ext>
            </a:extLst>
          </p:cNvPr>
          <p:cNvSpPr txBox="1"/>
          <p:nvPr/>
        </p:nvSpPr>
        <p:spPr>
          <a:xfrm>
            <a:off x="4771681" y="1004277"/>
            <a:ext cx="1693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Touch Move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B797B4-B345-824D-B492-025086958E16}"/>
              </a:ext>
            </a:extLst>
          </p:cNvPr>
          <p:cNvSpPr txBox="1"/>
          <p:nvPr/>
        </p:nvSpPr>
        <p:spPr>
          <a:xfrm>
            <a:off x="1842882" y="4055327"/>
            <a:ext cx="6545703" cy="2256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0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*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Touch Move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발생 시 </a:t>
            </a:r>
            <a:r>
              <a:rPr kumimoji="1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좌표값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kumimoji="1"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ClientX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  <a:r>
              <a:rPr kumimoji="1"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ClientY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을 </a:t>
            </a:r>
            <a:r>
              <a:rPr kumimoji="1" lang="en-US" altLang="ko-KR" sz="2000" dirty="0" err="1">
                <a:solidFill>
                  <a:srgbClr val="F7CB37"/>
                </a:solidFill>
                <a:highlight>
                  <a:srgbClr val="000000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elementFromPoint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의 인수로 넣어 해결</a:t>
            </a: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5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*</a:t>
            </a:r>
            <a:r>
              <a:rPr kumimoji="1"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Touch Move </a:t>
            </a:r>
            <a:r>
              <a:rPr kumimoji="1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호출 빈도가 많아 추가 최적화 필요</a:t>
            </a:r>
            <a:endParaRPr kumimoji="1" lang="en-US" altLang="ko-KR" sz="1500" dirty="0">
              <a:solidFill>
                <a:schemeClr val="tx1">
                  <a:lumMod val="85000"/>
                  <a:lumOff val="15000"/>
                </a:schemeClr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11158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7877A94-F7D8-3E42-A3FD-3DC803C32D31}"/>
              </a:ext>
            </a:extLst>
          </p:cNvPr>
          <p:cNvSpPr txBox="1"/>
          <p:nvPr/>
        </p:nvSpPr>
        <p:spPr>
          <a:xfrm>
            <a:off x="0" y="0"/>
            <a:ext cx="756458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addEventListener</a:t>
            </a:r>
            <a:r>
              <a:rPr kumimoji="1"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vs Property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67D9C-875E-0A4A-A171-F6B461E81EDD}"/>
              </a:ext>
            </a:extLst>
          </p:cNvPr>
          <p:cNvSpPr txBox="1"/>
          <p:nvPr/>
        </p:nvSpPr>
        <p:spPr>
          <a:xfrm>
            <a:off x="4927318" y="3192232"/>
            <a:ext cx="370848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하이헷</a:t>
            </a:r>
            <a:r>
              <a:rPr kumimoji="1" lang="ko-KR" alt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제거 후 창을 닫음</a:t>
            </a:r>
            <a:endParaRPr kumimoji="1" lang="en-US" altLang="ko-KR" sz="2500" dirty="0">
              <a:solidFill>
                <a:schemeClr val="tx1">
                  <a:lumMod val="85000"/>
                  <a:lumOff val="15000"/>
                </a:schemeClr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849019-266E-974C-B879-2E3A3CDFA495}"/>
              </a:ext>
            </a:extLst>
          </p:cNvPr>
          <p:cNvSpPr txBox="1"/>
          <p:nvPr/>
        </p:nvSpPr>
        <p:spPr>
          <a:xfrm>
            <a:off x="4927318" y="4538876"/>
            <a:ext cx="37084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악기 추가를 했는데 </a:t>
            </a:r>
            <a:r>
              <a:rPr kumimoji="1" lang="ko-KR" alt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하이헷이</a:t>
            </a:r>
            <a:r>
              <a:rPr kumimoji="1" lang="ko-KR" alt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ko-KR" altLang="en-US" sz="2500" dirty="0">
                <a:solidFill>
                  <a:srgbClr val="F7CB37"/>
                </a:solidFill>
                <a:highlight>
                  <a:srgbClr val="000000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두개</a:t>
            </a:r>
            <a:r>
              <a:rPr kumimoji="1" lang="ko-KR" alt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가 된다</a:t>
            </a:r>
            <a:endParaRPr kumimoji="1" lang="en-US" altLang="ko-KR" sz="2500" dirty="0">
              <a:solidFill>
                <a:schemeClr val="tx1">
                  <a:lumMod val="85000"/>
                  <a:lumOff val="15000"/>
                </a:schemeClr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E44A04B0-A107-D74C-9621-E6FF2F010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00" y="902405"/>
            <a:ext cx="3309505" cy="5322041"/>
          </a:xfrm>
          <a:custGeom>
            <a:avLst/>
            <a:gdLst>
              <a:gd name="connsiteX0" fmla="*/ 0 w 3309505"/>
              <a:gd name="connsiteY0" fmla="*/ 0 h 5322041"/>
              <a:gd name="connsiteX1" fmla="*/ 595711 w 3309505"/>
              <a:gd name="connsiteY1" fmla="*/ 0 h 5322041"/>
              <a:gd name="connsiteX2" fmla="*/ 1191422 w 3309505"/>
              <a:gd name="connsiteY2" fmla="*/ 0 h 5322041"/>
              <a:gd name="connsiteX3" fmla="*/ 1820228 w 3309505"/>
              <a:gd name="connsiteY3" fmla="*/ 0 h 5322041"/>
              <a:gd name="connsiteX4" fmla="*/ 2548319 w 3309505"/>
              <a:gd name="connsiteY4" fmla="*/ 0 h 5322041"/>
              <a:gd name="connsiteX5" fmla="*/ 3309505 w 3309505"/>
              <a:gd name="connsiteY5" fmla="*/ 0 h 5322041"/>
              <a:gd name="connsiteX6" fmla="*/ 3309505 w 3309505"/>
              <a:gd name="connsiteY6" fmla="*/ 665255 h 5322041"/>
              <a:gd name="connsiteX7" fmla="*/ 3309505 w 3309505"/>
              <a:gd name="connsiteY7" fmla="*/ 1436951 h 5322041"/>
              <a:gd name="connsiteX8" fmla="*/ 3309505 w 3309505"/>
              <a:gd name="connsiteY8" fmla="*/ 2155427 h 5322041"/>
              <a:gd name="connsiteX9" fmla="*/ 3309505 w 3309505"/>
              <a:gd name="connsiteY9" fmla="*/ 2714241 h 5322041"/>
              <a:gd name="connsiteX10" fmla="*/ 3309505 w 3309505"/>
              <a:gd name="connsiteY10" fmla="*/ 3219835 h 5322041"/>
              <a:gd name="connsiteX11" fmla="*/ 3309505 w 3309505"/>
              <a:gd name="connsiteY11" fmla="*/ 3991531 h 5322041"/>
              <a:gd name="connsiteX12" fmla="*/ 3309505 w 3309505"/>
              <a:gd name="connsiteY12" fmla="*/ 4656786 h 5322041"/>
              <a:gd name="connsiteX13" fmla="*/ 3309505 w 3309505"/>
              <a:gd name="connsiteY13" fmla="*/ 5322041 h 5322041"/>
              <a:gd name="connsiteX14" fmla="*/ 2680699 w 3309505"/>
              <a:gd name="connsiteY14" fmla="*/ 5322041 h 5322041"/>
              <a:gd name="connsiteX15" fmla="*/ 1952608 w 3309505"/>
              <a:gd name="connsiteY15" fmla="*/ 5322041 h 5322041"/>
              <a:gd name="connsiteX16" fmla="*/ 1257612 w 3309505"/>
              <a:gd name="connsiteY16" fmla="*/ 5322041 h 5322041"/>
              <a:gd name="connsiteX17" fmla="*/ 694996 w 3309505"/>
              <a:gd name="connsiteY17" fmla="*/ 5322041 h 5322041"/>
              <a:gd name="connsiteX18" fmla="*/ 0 w 3309505"/>
              <a:gd name="connsiteY18" fmla="*/ 5322041 h 5322041"/>
              <a:gd name="connsiteX19" fmla="*/ 0 w 3309505"/>
              <a:gd name="connsiteY19" fmla="*/ 4763227 h 5322041"/>
              <a:gd name="connsiteX20" fmla="*/ 0 w 3309505"/>
              <a:gd name="connsiteY20" fmla="*/ 3991531 h 5322041"/>
              <a:gd name="connsiteX21" fmla="*/ 0 w 3309505"/>
              <a:gd name="connsiteY21" fmla="*/ 3326276 h 5322041"/>
              <a:gd name="connsiteX22" fmla="*/ 0 w 3309505"/>
              <a:gd name="connsiteY22" fmla="*/ 2767461 h 5322041"/>
              <a:gd name="connsiteX23" fmla="*/ 0 w 3309505"/>
              <a:gd name="connsiteY23" fmla="*/ 2048986 h 5322041"/>
              <a:gd name="connsiteX24" fmla="*/ 0 w 3309505"/>
              <a:gd name="connsiteY24" fmla="*/ 1383731 h 5322041"/>
              <a:gd name="connsiteX25" fmla="*/ 0 w 3309505"/>
              <a:gd name="connsiteY25" fmla="*/ 612035 h 5322041"/>
              <a:gd name="connsiteX26" fmla="*/ 0 w 3309505"/>
              <a:gd name="connsiteY26" fmla="*/ 0 h 5322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309505" h="5322041" fill="none" extrusionOk="0">
                <a:moveTo>
                  <a:pt x="0" y="0"/>
                </a:moveTo>
                <a:cubicBezTo>
                  <a:pt x="235406" y="-18748"/>
                  <a:pt x="409593" y="-26637"/>
                  <a:pt x="595711" y="0"/>
                </a:cubicBezTo>
                <a:cubicBezTo>
                  <a:pt x="781829" y="26637"/>
                  <a:pt x="1008276" y="8722"/>
                  <a:pt x="1191422" y="0"/>
                </a:cubicBezTo>
                <a:cubicBezTo>
                  <a:pt x="1374568" y="-8722"/>
                  <a:pt x="1693185" y="-664"/>
                  <a:pt x="1820228" y="0"/>
                </a:cubicBezTo>
                <a:cubicBezTo>
                  <a:pt x="1947271" y="664"/>
                  <a:pt x="2205679" y="3951"/>
                  <a:pt x="2548319" y="0"/>
                </a:cubicBezTo>
                <a:cubicBezTo>
                  <a:pt x="2890959" y="-3951"/>
                  <a:pt x="2978690" y="-5441"/>
                  <a:pt x="3309505" y="0"/>
                </a:cubicBezTo>
                <a:cubicBezTo>
                  <a:pt x="3289357" y="233426"/>
                  <a:pt x="3311865" y="509343"/>
                  <a:pt x="3309505" y="665255"/>
                </a:cubicBezTo>
                <a:cubicBezTo>
                  <a:pt x="3307145" y="821168"/>
                  <a:pt x="3333301" y="1051763"/>
                  <a:pt x="3309505" y="1436951"/>
                </a:cubicBezTo>
                <a:cubicBezTo>
                  <a:pt x="3285709" y="1822139"/>
                  <a:pt x="3317492" y="1981817"/>
                  <a:pt x="3309505" y="2155427"/>
                </a:cubicBezTo>
                <a:cubicBezTo>
                  <a:pt x="3301518" y="2329037"/>
                  <a:pt x="3296067" y="2467218"/>
                  <a:pt x="3309505" y="2714241"/>
                </a:cubicBezTo>
                <a:cubicBezTo>
                  <a:pt x="3322943" y="2961264"/>
                  <a:pt x="3318386" y="3033376"/>
                  <a:pt x="3309505" y="3219835"/>
                </a:cubicBezTo>
                <a:cubicBezTo>
                  <a:pt x="3300624" y="3406294"/>
                  <a:pt x="3337939" y="3714378"/>
                  <a:pt x="3309505" y="3991531"/>
                </a:cubicBezTo>
                <a:cubicBezTo>
                  <a:pt x="3281071" y="4268684"/>
                  <a:pt x="3312307" y="4483566"/>
                  <a:pt x="3309505" y="4656786"/>
                </a:cubicBezTo>
                <a:cubicBezTo>
                  <a:pt x="3306703" y="4830006"/>
                  <a:pt x="3291896" y="5108497"/>
                  <a:pt x="3309505" y="5322041"/>
                </a:cubicBezTo>
                <a:cubicBezTo>
                  <a:pt x="3183025" y="5352489"/>
                  <a:pt x="2961547" y="5313843"/>
                  <a:pt x="2680699" y="5322041"/>
                </a:cubicBezTo>
                <a:cubicBezTo>
                  <a:pt x="2399851" y="5330239"/>
                  <a:pt x="2289962" y="5340714"/>
                  <a:pt x="1952608" y="5322041"/>
                </a:cubicBezTo>
                <a:cubicBezTo>
                  <a:pt x="1615254" y="5303368"/>
                  <a:pt x="1560270" y="5302981"/>
                  <a:pt x="1257612" y="5322041"/>
                </a:cubicBezTo>
                <a:cubicBezTo>
                  <a:pt x="954954" y="5341101"/>
                  <a:pt x="875834" y="5315160"/>
                  <a:pt x="694996" y="5322041"/>
                </a:cubicBezTo>
                <a:cubicBezTo>
                  <a:pt x="514158" y="5328922"/>
                  <a:pt x="178805" y="5314185"/>
                  <a:pt x="0" y="5322041"/>
                </a:cubicBezTo>
                <a:cubicBezTo>
                  <a:pt x="-3462" y="5155795"/>
                  <a:pt x="19519" y="4945317"/>
                  <a:pt x="0" y="4763227"/>
                </a:cubicBezTo>
                <a:cubicBezTo>
                  <a:pt x="-19519" y="4581137"/>
                  <a:pt x="26314" y="4292044"/>
                  <a:pt x="0" y="3991531"/>
                </a:cubicBezTo>
                <a:cubicBezTo>
                  <a:pt x="-26314" y="3691018"/>
                  <a:pt x="-5137" y="3544686"/>
                  <a:pt x="0" y="3326276"/>
                </a:cubicBezTo>
                <a:cubicBezTo>
                  <a:pt x="5137" y="3107866"/>
                  <a:pt x="-17775" y="3015817"/>
                  <a:pt x="0" y="2767461"/>
                </a:cubicBezTo>
                <a:cubicBezTo>
                  <a:pt x="17775" y="2519105"/>
                  <a:pt x="-25825" y="2312205"/>
                  <a:pt x="0" y="2048986"/>
                </a:cubicBezTo>
                <a:cubicBezTo>
                  <a:pt x="25825" y="1785767"/>
                  <a:pt x="-20902" y="1547486"/>
                  <a:pt x="0" y="1383731"/>
                </a:cubicBezTo>
                <a:cubicBezTo>
                  <a:pt x="20902" y="1219976"/>
                  <a:pt x="-14159" y="995797"/>
                  <a:pt x="0" y="612035"/>
                </a:cubicBezTo>
                <a:cubicBezTo>
                  <a:pt x="14159" y="228273"/>
                  <a:pt x="-27766" y="196009"/>
                  <a:pt x="0" y="0"/>
                </a:cubicBezTo>
                <a:close/>
              </a:path>
              <a:path w="3309505" h="5322041" stroke="0" extrusionOk="0">
                <a:moveTo>
                  <a:pt x="0" y="0"/>
                </a:moveTo>
                <a:cubicBezTo>
                  <a:pt x="164540" y="-3457"/>
                  <a:pt x="401268" y="-2748"/>
                  <a:pt x="562616" y="0"/>
                </a:cubicBezTo>
                <a:cubicBezTo>
                  <a:pt x="723964" y="2748"/>
                  <a:pt x="912158" y="-30370"/>
                  <a:pt x="1224517" y="0"/>
                </a:cubicBezTo>
                <a:cubicBezTo>
                  <a:pt x="1536876" y="30370"/>
                  <a:pt x="1631030" y="-4462"/>
                  <a:pt x="1952608" y="0"/>
                </a:cubicBezTo>
                <a:cubicBezTo>
                  <a:pt x="2274186" y="4462"/>
                  <a:pt x="2367900" y="18459"/>
                  <a:pt x="2581414" y="0"/>
                </a:cubicBezTo>
                <a:cubicBezTo>
                  <a:pt x="2794928" y="-18459"/>
                  <a:pt x="3099971" y="29230"/>
                  <a:pt x="3309505" y="0"/>
                </a:cubicBezTo>
                <a:cubicBezTo>
                  <a:pt x="3289813" y="358240"/>
                  <a:pt x="3293434" y="523389"/>
                  <a:pt x="3309505" y="718476"/>
                </a:cubicBezTo>
                <a:cubicBezTo>
                  <a:pt x="3325576" y="913563"/>
                  <a:pt x="3304884" y="1169418"/>
                  <a:pt x="3309505" y="1383731"/>
                </a:cubicBezTo>
                <a:cubicBezTo>
                  <a:pt x="3314126" y="1598044"/>
                  <a:pt x="3286114" y="1807071"/>
                  <a:pt x="3309505" y="1942545"/>
                </a:cubicBezTo>
                <a:cubicBezTo>
                  <a:pt x="3332896" y="2078019"/>
                  <a:pt x="3311504" y="2351853"/>
                  <a:pt x="3309505" y="2501359"/>
                </a:cubicBezTo>
                <a:cubicBezTo>
                  <a:pt x="3307506" y="2650865"/>
                  <a:pt x="3304987" y="2782177"/>
                  <a:pt x="3309505" y="3060174"/>
                </a:cubicBezTo>
                <a:cubicBezTo>
                  <a:pt x="3314023" y="3338172"/>
                  <a:pt x="3305980" y="3365429"/>
                  <a:pt x="3309505" y="3618988"/>
                </a:cubicBezTo>
                <a:cubicBezTo>
                  <a:pt x="3313030" y="3872547"/>
                  <a:pt x="3322554" y="4091421"/>
                  <a:pt x="3309505" y="4284243"/>
                </a:cubicBezTo>
                <a:cubicBezTo>
                  <a:pt x="3296456" y="4477065"/>
                  <a:pt x="3303998" y="4993992"/>
                  <a:pt x="3309505" y="5322041"/>
                </a:cubicBezTo>
                <a:cubicBezTo>
                  <a:pt x="3183330" y="5335302"/>
                  <a:pt x="2989986" y="5303632"/>
                  <a:pt x="2713794" y="5322041"/>
                </a:cubicBezTo>
                <a:cubicBezTo>
                  <a:pt x="2437602" y="5340450"/>
                  <a:pt x="2347893" y="5302190"/>
                  <a:pt x="2051893" y="5322041"/>
                </a:cubicBezTo>
                <a:cubicBezTo>
                  <a:pt x="1755893" y="5341892"/>
                  <a:pt x="1615011" y="5327121"/>
                  <a:pt x="1423087" y="5322041"/>
                </a:cubicBezTo>
                <a:cubicBezTo>
                  <a:pt x="1231163" y="5316961"/>
                  <a:pt x="1099005" y="5309389"/>
                  <a:pt x="860471" y="5322041"/>
                </a:cubicBezTo>
                <a:cubicBezTo>
                  <a:pt x="621937" y="5334693"/>
                  <a:pt x="401399" y="5281480"/>
                  <a:pt x="0" y="5322041"/>
                </a:cubicBezTo>
                <a:cubicBezTo>
                  <a:pt x="-6918" y="5145657"/>
                  <a:pt x="14114" y="4926656"/>
                  <a:pt x="0" y="4816447"/>
                </a:cubicBezTo>
                <a:cubicBezTo>
                  <a:pt x="-14114" y="4706238"/>
                  <a:pt x="30478" y="4215720"/>
                  <a:pt x="0" y="4044751"/>
                </a:cubicBezTo>
                <a:cubicBezTo>
                  <a:pt x="-30478" y="3873782"/>
                  <a:pt x="8360" y="3542099"/>
                  <a:pt x="0" y="3326276"/>
                </a:cubicBezTo>
                <a:cubicBezTo>
                  <a:pt x="-8360" y="3110453"/>
                  <a:pt x="27448" y="2798437"/>
                  <a:pt x="0" y="2661021"/>
                </a:cubicBezTo>
                <a:cubicBezTo>
                  <a:pt x="-27448" y="2523606"/>
                  <a:pt x="2426" y="2383079"/>
                  <a:pt x="0" y="2155427"/>
                </a:cubicBezTo>
                <a:cubicBezTo>
                  <a:pt x="-2426" y="1927775"/>
                  <a:pt x="-1181" y="1587624"/>
                  <a:pt x="0" y="1436951"/>
                </a:cubicBezTo>
                <a:cubicBezTo>
                  <a:pt x="1181" y="1286278"/>
                  <a:pt x="-13209" y="1102747"/>
                  <a:pt x="0" y="824916"/>
                </a:cubicBezTo>
                <a:cubicBezTo>
                  <a:pt x="13209" y="547085"/>
                  <a:pt x="-36001" y="178871"/>
                  <a:pt x="0" y="0"/>
                </a:cubicBezTo>
                <a:close/>
              </a:path>
            </a:pathLst>
          </a:custGeom>
          <a:ln w="38100">
            <a:solidFill>
              <a:srgbClr val="FFD135"/>
            </a:solidFill>
            <a:extLst>
              <a:ext uri="{C807C97D-BFC1-408E-A445-0C87EB9F89A2}">
                <ask:lineSketchStyleProps xmlns:ask="http://schemas.microsoft.com/office/drawing/2018/sketchyshapes" sd="260677286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F97DD2-8C5D-AB45-9C02-4091C15C35B7}"/>
              </a:ext>
            </a:extLst>
          </p:cNvPr>
          <p:cNvSpPr/>
          <p:nvPr/>
        </p:nvSpPr>
        <p:spPr>
          <a:xfrm>
            <a:off x="508200" y="4244194"/>
            <a:ext cx="3309505" cy="1293963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6207FA-E69E-3C41-A5D1-F5F28435BB21}"/>
              </a:ext>
            </a:extLst>
          </p:cNvPr>
          <p:cNvSpPr txBox="1"/>
          <p:nvPr/>
        </p:nvSpPr>
        <p:spPr>
          <a:xfrm>
            <a:off x="4673218" y="1845588"/>
            <a:ext cx="421668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설정버튼</a:t>
            </a:r>
            <a:r>
              <a:rPr kumimoji="1" lang="ko-KR" alt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누르고 </a:t>
            </a:r>
            <a:r>
              <a:rPr kumimoji="1" lang="ko-KR" alt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하이헷</a:t>
            </a:r>
            <a:r>
              <a:rPr kumimoji="1" lang="ko-KR" alt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추가</a:t>
            </a:r>
            <a:endParaRPr kumimoji="1" lang="en-US" altLang="ko-KR" sz="2500" dirty="0">
              <a:solidFill>
                <a:schemeClr val="tx1">
                  <a:lumMod val="85000"/>
                  <a:lumOff val="15000"/>
                </a:schemeClr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07333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7877A94-F7D8-3E42-A3FD-3DC803C32D31}"/>
              </a:ext>
            </a:extLst>
          </p:cNvPr>
          <p:cNvSpPr txBox="1"/>
          <p:nvPr/>
        </p:nvSpPr>
        <p:spPr>
          <a:xfrm>
            <a:off x="0" y="0"/>
            <a:ext cx="748145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500" dirty="0" err="1">
                <a:solidFill>
                  <a:srgbClr val="F7CB37"/>
                </a:solidFill>
                <a:highlight>
                  <a:srgbClr val="000000"/>
                </a:highlight>
                <a:latin typeface="BM DoHyeon OTF" panose="020B0600000101010101" pitchFamily="34" charset="-127"/>
                <a:ea typeface="BM DoHyeon OTF" panose="020B0600000101010101" pitchFamily="34" charset="-127"/>
              </a:rPr>
              <a:t>addEventListener</a:t>
            </a:r>
            <a:r>
              <a:rPr kumimoji="1"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vs Property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D1274D-9184-734E-9D2E-55D8CB589110}"/>
              </a:ext>
            </a:extLst>
          </p:cNvPr>
          <p:cNvSpPr txBox="1"/>
          <p:nvPr/>
        </p:nvSpPr>
        <p:spPr>
          <a:xfrm>
            <a:off x="4673218" y="1827819"/>
            <a:ext cx="42166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설정버튼</a:t>
            </a:r>
            <a:r>
              <a:rPr kumimoji="1" lang="ko-KR" alt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누르고 </a:t>
            </a:r>
            <a:r>
              <a:rPr kumimoji="1" lang="ko-KR" alt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하이엣</a:t>
            </a:r>
            <a:r>
              <a:rPr kumimoji="1" lang="ko-KR" alt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추가</a:t>
            </a:r>
            <a:endParaRPr kumimoji="1" lang="en-US" altLang="ko-KR" sz="2500" dirty="0">
              <a:solidFill>
                <a:schemeClr val="tx1">
                  <a:lumMod val="85000"/>
                  <a:lumOff val="15000"/>
                </a:schemeClr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algn="ctr"/>
            <a:r>
              <a:rPr kumimoji="1" lang="en-US" altLang="ko-KR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-&gt; </a:t>
            </a:r>
            <a:r>
              <a:rPr kumimoji="1" lang="ko-KR" alt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악기 추가 함수 등록</a:t>
            </a:r>
            <a:endParaRPr kumimoji="1" lang="en-US" altLang="ko-KR" sz="2500" dirty="0">
              <a:solidFill>
                <a:schemeClr val="tx1">
                  <a:lumMod val="85000"/>
                  <a:lumOff val="15000"/>
                </a:schemeClr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67D9C-875E-0A4A-A171-F6B461E81EDD}"/>
              </a:ext>
            </a:extLst>
          </p:cNvPr>
          <p:cNvSpPr txBox="1"/>
          <p:nvPr/>
        </p:nvSpPr>
        <p:spPr>
          <a:xfrm>
            <a:off x="4927318" y="3174463"/>
            <a:ext cx="370848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하이엣</a:t>
            </a:r>
            <a:r>
              <a:rPr kumimoji="1" lang="ko-KR" alt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제거 후 창을 닫음</a:t>
            </a:r>
            <a:endParaRPr kumimoji="1" lang="en-US" altLang="ko-KR" sz="2500" dirty="0">
              <a:solidFill>
                <a:schemeClr val="tx1">
                  <a:lumMod val="85000"/>
                  <a:lumOff val="15000"/>
                </a:schemeClr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849019-266E-974C-B879-2E3A3CDFA495}"/>
              </a:ext>
            </a:extLst>
          </p:cNvPr>
          <p:cNvSpPr txBox="1"/>
          <p:nvPr/>
        </p:nvSpPr>
        <p:spPr>
          <a:xfrm>
            <a:off x="4927318" y="4521107"/>
            <a:ext cx="37084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하이엣</a:t>
            </a:r>
            <a:r>
              <a:rPr kumimoji="1" lang="ko-KR" alt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추가</a:t>
            </a:r>
            <a:endParaRPr kumimoji="1" lang="en-US" altLang="ko-KR" sz="2500" dirty="0">
              <a:solidFill>
                <a:schemeClr val="tx1">
                  <a:lumMod val="85000"/>
                  <a:lumOff val="15000"/>
                </a:schemeClr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algn="ctr"/>
            <a:r>
              <a:rPr kumimoji="1" lang="en-US" altLang="ko-KR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-&gt;</a:t>
            </a:r>
            <a:r>
              <a:rPr kumimoji="1" lang="ko-KR" alt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악기 추가 함수 등록</a:t>
            </a:r>
            <a:r>
              <a:rPr kumimoji="1" lang="en-US" altLang="ko-KR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(x2)</a:t>
            </a:r>
            <a:r>
              <a:rPr kumimoji="1" lang="ko-KR" alt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endParaRPr kumimoji="1" lang="en-US" altLang="ko-KR" sz="2500" dirty="0">
              <a:solidFill>
                <a:schemeClr val="tx1">
                  <a:lumMod val="85000"/>
                  <a:lumOff val="15000"/>
                </a:schemeClr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E44A04B0-A107-D74C-9621-E6FF2F010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00" y="902405"/>
            <a:ext cx="3309505" cy="5322041"/>
          </a:xfrm>
          <a:custGeom>
            <a:avLst/>
            <a:gdLst>
              <a:gd name="connsiteX0" fmla="*/ 0 w 3309505"/>
              <a:gd name="connsiteY0" fmla="*/ 0 h 5322041"/>
              <a:gd name="connsiteX1" fmla="*/ 595711 w 3309505"/>
              <a:gd name="connsiteY1" fmla="*/ 0 h 5322041"/>
              <a:gd name="connsiteX2" fmla="*/ 1191422 w 3309505"/>
              <a:gd name="connsiteY2" fmla="*/ 0 h 5322041"/>
              <a:gd name="connsiteX3" fmla="*/ 1820228 w 3309505"/>
              <a:gd name="connsiteY3" fmla="*/ 0 h 5322041"/>
              <a:gd name="connsiteX4" fmla="*/ 2548319 w 3309505"/>
              <a:gd name="connsiteY4" fmla="*/ 0 h 5322041"/>
              <a:gd name="connsiteX5" fmla="*/ 3309505 w 3309505"/>
              <a:gd name="connsiteY5" fmla="*/ 0 h 5322041"/>
              <a:gd name="connsiteX6" fmla="*/ 3309505 w 3309505"/>
              <a:gd name="connsiteY6" fmla="*/ 665255 h 5322041"/>
              <a:gd name="connsiteX7" fmla="*/ 3309505 w 3309505"/>
              <a:gd name="connsiteY7" fmla="*/ 1436951 h 5322041"/>
              <a:gd name="connsiteX8" fmla="*/ 3309505 w 3309505"/>
              <a:gd name="connsiteY8" fmla="*/ 2155427 h 5322041"/>
              <a:gd name="connsiteX9" fmla="*/ 3309505 w 3309505"/>
              <a:gd name="connsiteY9" fmla="*/ 2714241 h 5322041"/>
              <a:gd name="connsiteX10" fmla="*/ 3309505 w 3309505"/>
              <a:gd name="connsiteY10" fmla="*/ 3219835 h 5322041"/>
              <a:gd name="connsiteX11" fmla="*/ 3309505 w 3309505"/>
              <a:gd name="connsiteY11" fmla="*/ 3991531 h 5322041"/>
              <a:gd name="connsiteX12" fmla="*/ 3309505 w 3309505"/>
              <a:gd name="connsiteY12" fmla="*/ 4656786 h 5322041"/>
              <a:gd name="connsiteX13" fmla="*/ 3309505 w 3309505"/>
              <a:gd name="connsiteY13" fmla="*/ 5322041 h 5322041"/>
              <a:gd name="connsiteX14" fmla="*/ 2680699 w 3309505"/>
              <a:gd name="connsiteY14" fmla="*/ 5322041 h 5322041"/>
              <a:gd name="connsiteX15" fmla="*/ 1952608 w 3309505"/>
              <a:gd name="connsiteY15" fmla="*/ 5322041 h 5322041"/>
              <a:gd name="connsiteX16" fmla="*/ 1257612 w 3309505"/>
              <a:gd name="connsiteY16" fmla="*/ 5322041 h 5322041"/>
              <a:gd name="connsiteX17" fmla="*/ 694996 w 3309505"/>
              <a:gd name="connsiteY17" fmla="*/ 5322041 h 5322041"/>
              <a:gd name="connsiteX18" fmla="*/ 0 w 3309505"/>
              <a:gd name="connsiteY18" fmla="*/ 5322041 h 5322041"/>
              <a:gd name="connsiteX19" fmla="*/ 0 w 3309505"/>
              <a:gd name="connsiteY19" fmla="*/ 4763227 h 5322041"/>
              <a:gd name="connsiteX20" fmla="*/ 0 w 3309505"/>
              <a:gd name="connsiteY20" fmla="*/ 3991531 h 5322041"/>
              <a:gd name="connsiteX21" fmla="*/ 0 w 3309505"/>
              <a:gd name="connsiteY21" fmla="*/ 3326276 h 5322041"/>
              <a:gd name="connsiteX22" fmla="*/ 0 w 3309505"/>
              <a:gd name="connsiteY22" fmla="*/ 2767461 h 5322041"/>
              <a:gd name="connsiteX23" fmla="*/ 0 w 3309505"/>
              <a:gd name="connsiteY23" fmla="*/ 2048986 h 5322041"/>
              <a:gd name="connsiteX24" fmla="*/ 0 w 3309505"/>
              <a:gd name="connsiteY24" fmla="*/ 1383731 h 5322041"/>
              <a:gd name="connsiteX25" fmla="*/ 0 w 3309505"/>
              <a:gd name="connsiteY25" fmla="*/ 612035 h 5322041"/>
              <a:gd name="connsiteX26" fmla="*/ 0 w 3309505"/>
              <a:gd name="connsiteY26" fmla="*/ 0 h 5322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309505" h="5322041" fill="none" extrusionOk="0">
                <a:moveTo>
                  <a:pt x="0" y="0"/>
                </a:moveTo>
                <a:cubicBezTo>
                  <a:pt x="235406" y="-18748"/>
                  <a:pt x="409593" y="-26637"/>
                  <a:pt x="595711" y="0"/>
                </a:cubicBezTo>
                <a:cubicBezTo>
                  <a:pt x="781829" y="26637"/>
                  <a:pt x="1008276" y="8722"/>
                  <a:pt x="1191422" y="0"/>
                </a:cubicBezTo>
                <a:cubicBezTo>
                  <a:pt x="1374568" y="-8722"/>
                  <a:pt x="1693185" y="-664"/>
                  <a:pt x="1820228" y="0"/>
                </a:cubicBezTo>
                <a:cubicBezTo>
                  <a:pt x="1947271" y="664"/>
                  <a:pt x="2205679" y="3951"/>
                  <a:pt x="2548319" y="0"/>
                </a:cubicBezTo>
                <a:cubicBezTo>
                  <a:pt x="2890959" y="-3951"/>
                  <a:pt x="2978690" y="-5441"/>
                  <a:pt x="3309505" y="0"/>
                </a:cubicBezTo>
                <a:cubicBezTo>
                  <a:pt x="3289357" y="233426"/>
                  <a:pt x="3311865" y="509343"/>
                  <a:pt x="3309505" y="665255"/>
                </a:cubicBezTo>
                <a:cubicBezTo>
                  <a:pt x="3307145" y="821168"/>
                  <a:pt x="3333301" y="1051763"/>
                  <a:pt x="3309505" y="1436951"/>
                </a:cubicBezTo>
                <a:cubicBezTo>
                  <a:pt x="3285709" y="1822139"/>
                  <a:pt x="3317492" y="1981817"/>
                  <a:pt x="3309505" y="2155427"/>
                </a:cubicBezTo>
                <a:cubicBezTo>
                  <a:pt x="3301518" y="2329037"/>
                  <a:pt x="3296067" y="2467218"/>
                  <a:pt x="3309505" y="2714241"/>
                </a:cubicBezTo>
                <a:cubicBezTo>
                  <a:pt x="3322943" y="2961264"/>
                  <a:pt x="3318386" y="3033376"/>
                  <a:pt x="3309505" y="3219835"/>
                </a:cubicBezTo>
                <a:cubicBezTo>
                  <a:pt x="3300624" y="3406294"/>
                  <a:pt x="3337939" y="3714378"/>
                  <a:pt x="3309505" y="3991531"/>
                </a:cubicBezTo>
                <a:cubicBezTo>
                  <a:pt x="3281071" y="4268684"/>
                  <a:pt x="3312307" y="4483566"/>
                  <a:pt x="3309505" y="4656786"/>
                </a:cubicBezTo>
                <a:cubicBezTo>
                  <a:pt x="3306703" y="4830006"/>
                  <a:pt x="3291896" y="5108497"/>
                  <a:pt x="3309505" y="5322041"/>
                </a:cubicBezTo>
                <a:cubicBezTo>
                  <a:pt x="3183025" y="5352489"/>
                  <a:pt x="2961547" y="5313843"/>
                  <a:pt x="2680699" y="5322041"/>
                </a:cubicBezTo>
                <a:cubicBezTo>
                  <a:pt x="2399851" y="5330239"/>
                  <a:pt x="2289962" y="5340714"/>
                  <a:pt x="1952608" y="5322041"/>
                </a:cubicBezTo>
                <a:cubicBezTo>
                  <a:pt x="1615254" y="5303368"/>
                  <a:pt x="1560270" y="5302981"/>
                  <a:pt x="1257612" y="5322041"/>
                </a:cubicBezTo>
                <a:cubicBezTo>
                  <a:pt x="954954" y="5341101"/>
                  <a:pt x="875834" y="5315160"/>
                  <a:pt x="694996" y="5322041"/>
                </a:cubicBezTo>
                <a:cubicBezTo>
                  <a:pt x="514158" y="5328922"/>
                  <a:pt x="178805" y="5314185"/>
                  <a:pt x="0" y="5322041"/>
                </a:cubicBezTo>
                <a:cubicBezTo>
                  <a:pt x="-3462" y="5155795"/>
                  <a:pt x="19519" y="4945317"/>
                  <a:pt x="0" y="4763227"/>
                </a:cubicBezTo>
                <a:cubicBezTo>
                  <a:pt x="-19519" y="4581137"/>
                  <a:pt x="26314" y="4292044"/>
                  <a:pt x="0" y="3991531"/>
                </a:cubicBezTo>
                <a:cubicBezTo>
                  <a:pt x="-26314" y="3691018"/>
                  <a:pt x="-5137" y="3544686"/>
                  <a:pt x="0" y="3326276"/>
                </a:cubicBezTo>
                <a:cubicBezTo>
                  <a:pt x="5137" y="3107866"/>
                  <a:pt x="-17775" y="3015817"/>
                  <a:pt x="0" y="2767461"/>
                </a:cubicBezTo>
                <a:cubicBezTo>
                  <a:pt x="17775" y="2519105"/>
                  <a:pt x="-25825" y="2312205"/>
                  <a:pt x="0" y="2048986"/>
                </a:cubicBezTo>
                <a:cubicBezTo>
                  <a:pt x="25825" y="1785767"/>
                  <a:pt x="-20902" y="1547486"/>
                  <a:pt x="0" y="1383731"/>
                </a:cubicBezTo>
                <a:cubicBezTo>
                  <a:pt x="20902" y="1219976"/>
                  <a:pt x="-14159" y="995797"/>
                  <a:pt x="0" y="612035"/>
                </a:cubicBezTo>
                <a:cubicBezTo>
                  <a:pt x="14159" y="228273"/>
                  <a:pt x="-27766" y="196009"/>
                  <a:pt x="0" y="0"/>
                </a:cubicBezTo>
                <a:close/>
              </a:path>
              <a:path w="3309505" h="5322041" stroke="0" extrusionOk="0">
                <a:moveTo>
                  <a:pt x="0" y="0"/>
                </a:moveTo>
                <a:cubicBezTo>
                  <a:pt x="164540" y="-3457"/>
                  <a:pt x="401268" y="-2748"/>
                  <a:pt x="562616" y="0"/>
                </a:cubicBezTo>
                <a:cubicBezTo>
                  <a:pt x="723964" y="2748"/>
                  <a:pt x="912158" y="-30370"/>
                  <a:pt x="1224517" y="0"/>
                </a:cubicBezTo>
                <a:cubicBezTo>
                  <a:pt x="1536876" y="30370"/>
                  <a:pt x="1631030" y="-4462"/>
                  <a:pt x="1952608" y="0"/>
                </a:cubicBezTo>
                <a:cubicBezTo>
                  <a:pt x="2274186" y="4462"/>
                  <a:pt x="2367900" y="18459"/>
                  <a:pt x="2581414" y="0"/>
                </a:cubicBezTo>
                <a:cubicBezTo>
                  <a:pt x="2794928" y="-18459"/>
                  <a:pt x="3099971" y="29230"/>
                  <a:pt x="3309505" y="0"/>
                </a:cubicBezTo>
                <a:cubicBezTo>
                  <a:pt x="3289813" y="358240"/>
                  <a:pt x="3293434" y="523389"/>
                  <a:pt x="3309505" y="718476"/>
                </a:cubicBezTo>
                <a:cubicBezTo>
                  <a:pt x="3325576" y="913563"/>
                  <a:pt x="3304884" y="1169418"/>
                  <a:pt x="3309505" y="1383731"/>
                </a:cubicBezTo>
                <a:cubicBezTo>
                  <a:pt x="3314126" y="1598044"/>
                  <a:pt x="3286114" y="1807071"/>
                  <a:pt x="3309505" y="1942545"/>
                </a:cubicBezTo>
                <a:cubicBezTo>
                  <a:pt x="3332896" y="2078019"/>
                  <a:pt x="3311504" y="2351853"/>
                  <a:pt x="3309505" y="2501359"/>
                </a:cubicBezTo>
                <a:cubicBezTo>
                  <a:pt x="3307506" y="2650865"/>
                  <a:pt x="3304987" y="2782177"/>
                  <a:pt x="3309505" y="3060174"/>
                </a:cubicBezTo>
                <a:cubicBezTo>
                  <a:pt x="3314023" y="3338172"/>
                  <a:pt x="3305980" y="3365429"/>
                  <a:pt x="3309505" y="3618988"/>
                </a:cubicBezTo>
                <a:cubicBezTo>
                  <a:pt x="3313030" y="3872547"/>
                  <a:pt x="3322554" y="4091421"/>
                  <a:pt x="3309505" y="4284243"/>
                </a:cubicBezTo>
                <a:cubicBezTo>
                  <a:pt x="3296456" y="4477065"/>
                  <a:pt x="3303998" y="4993992"/>
                  <a:pt x="3309505" y="5322041"/>
                </a:cubicBezTo>
                <a:cubicBezTo>
                  <a:pt x="3183330" y="5335302"/>
                  <a:pt x="2989986" y="5303632"/>
                  <a:pt x="2713794" y="5322041"/>
                </a:cubicBezTo>
                <a:cubicBezTo>
                  <a:pt x="2437602" y="5340450"/>
                  <a:pt x="2347893" y="5302190"/>
                  <a:pt x="2051893" y="5322041"/>
                </a:cubicBezTo>
                <a:cubicBezTo>
                  <a:pt x="1755893" y="5341892"/>
                  <a:pt x="1615011" y="5327121"/>
                  <a:pt x="1423087" y="5322041"/>
                </a:cubicBezTo>
                <a:cubicBezTo>
                  <a:pt x="1231163" y="5316961"/>
                  <a:pt x="1099005" y="5309389"/>
                  <a:pt x="860471" y="5322041"/>
                </a:cubicBezTo>
                <a:cubicBezTo>
                  <a:pt x="621937" y="5334693"/>
                  <a:pt x="401399" y="5281480"/>
                  <a:pt x="0" y="5322041"/>
                </a:cubicBezTo>
                <a:cubicBezTo>
                  <a:pt x="-6918" y="5145657"/>
                  <a:pt x="14114" y="4926656"/>
                  <a:pt x="0" y="4816447"/>
                </a:cubicBezTo>
                <a:cubicBezTo>
                  <a:pt x="-14114" y="4706238"/>
                  <a:pt x="30478" y="4215720"/>
                  <a:pt x="0" y="4044751"/>
                </a:cubicBezTo>
                <a:cubicBezTo>
                  <a:pt x="-30478" y="3873782"/>
                  <a:pt x="8360" y="3542099"/>
                  <a:pt x="0" y="3326276"/>
                </a:cubicBezTo>
                <a:cubicBezTo>
                  <a:pt x="-8360" y="3110453"/>
                  <a:pt x="27448" y="2798437"/>
                  <a:pt x="0" y="2661021"/>
                </a:cubicBezTo>
                <a:cubicBezTo>
                  <a:pt x="-27448" y="2523606"/>
                  <a:pt x="2426" y="2383079"/>
                  <a:pt x="0" y="2155427"/>
                </a:cubicBezTo>
                <a:cubicBezTo>
                  <a:pt x="-2426" y="1927775"/>
                  <a:pt x="-1181" y="1587624"/>
                  <a:pt x="0" y="1436951"/>
                </a:cubicBezTo>
                <a:cubicBezTo>
                  <a:pt x="1181" y="1286278"/>
                  <a:pt x="-13209" y="1102747"/>
                  <a:pt x="0" y="824916"/>
                </a:cubicBezTo>
                <a:cubicBezTo>
                  <a:pt x="13209" y="547085"/>
                  <a:pt x="-36001" y="178871"/>
                  <a:pt x="0" y="0"/>
                </a:cubicBezTo>
                <a:close/>
              </a:path>
            </a:pathLst>
          </a:custGeom>
          <a:ln w="38100">
            <a:solidFill>
              <a:srgbClr val="FFD135"/>
            </a:solidFill>
            <a:extLst>
              <a:ext uri="{C807C97D-BFC1-408E-A445-0C87EB9F89A2}">
                <ask:lineSketchStyleProps xmlns:ask="http://schemas.microsoft.com/office/drawing/2018/sketchyshapes" sd="260677286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F97DD2-8C5D-AB45-9C02-4091C15C35B7}"/>
              </a:ext>
            </a:extLst>
          </p:cNvPr>
          <p:cNvSpPr/>
          <p:nvPr/>
        </p:nvSpPr>
        <p:spPr>
          <a:xfrm>
            <a:off x="508200" y="4244194"/>
            <a:ext cx="3309505" cy="1293963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9621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5B05C6-3955-A644-AE02-3F790092EC07}"/>
              </a:ext>
            </a:extLst>
          </p:cNvPr>
          <p:cNvSpPr/>
          <p:nvPr/>
        </p:nvSpPr>
        <p:spPr>
          <a:xfrm>
            <a:off x="0" y="-1589"/>
            <a:ext cx="9144000" cy="343058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08AFA67-2F57-C145-BDA2-6A1B1C64EF8F}"/>
              </a:ext>
            </a:extLst>
          </p:cNvPr>
          <p:cNvSpPr/>
          <p:nvPr/>
        </p:nvSpPr>
        <p:spPr>
          <a:xfrm>
            <a:off x="0" y="3431724"/>
            <a:ext cx="9144000" cy="3430589"/>
          </a:xfrm>
          <a:prstGeom prst="rect">
            <a:avLst/>
          </a:prstGeom>
          <a:solidFill>
            <a:srgbClr val="F7C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877A94-F7D8-3E42-A3FD-3DC803C32D31}"/>
              </a:ext>
            </a:extLst>
          </p:cNvPr>
          <p:cNvSpPr txBox="1"/>
          <p:nvPr/>
        </p:nvSpPr>
        <p:spPr>
          <a:xfrm>
            <a:off x="1811547" y="275587"/>
            <a:ext cx="55209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addEventListener</a:t>
            </a:r>
            <a:endParaRPr kumimoji="1" lang="en-US" altLang="ko-KR" sz="30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3F35B8-AF0F-7848-AC52-39B38758AD35}"/>
              </a:ext>
            </a:extLst>
          </p:cNvPr>
          <p:cNvSpPr txBox="1"/>
          <p:nvPr/>
        </p:nvSpPr>
        <p:spPr>
          <a:xfrm>
            <a:off x="0" y="1475178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👍</a:t>
            </a:r>
            <a:r>
              <a:rPr kumimoji="1" lang="ko-KR" altLang="en-US" sz="2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하나의 이벤트에 </a:t>
            </a:r>
            <a:r>
              <a:rPr kumimoji="1" lang="ko-KR" altLang="en-US" sz="250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여러개의</a:t>
            </a:r>
            <a:r>
              <a:rPr kumimoji="1" lang="ko-KR" altLang="en-US" sz="2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함수 부여 가능</a:t>
            </a:r>
            <a:endParaRPr kumimoji="1" lang="en-US" altLang="ko-KR" sz="25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513A8A-89EC-3742-B0EC-F540FEF9051B}"/>
              </a:ext>
            </a:extLst>
          </p:cNvPr>
          <p:cNvSpPr txBox="1"/>
          <p:nvPr/>
        </p:nvSpPr>
        <p:spPr>
          <a:xfrm>
            <a:off x="2501660" y="2393347"/>
            <a:ext cx="414067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👎</a:t>
            </a:r>
            <a:r>
              <a:rPr kumimoji="1" lang="ko-KR" altLang="en-US" sz="2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이벤트의 중복 등록</a:t>
            </a:r>
            <a:endParaRPr kumimoji="1" lang="en-US" altLang="ko-KR" sz="25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87B7CD-A302-974E-9A9F-6B8EBA4BDD72}"/>
              </a:ext>
            </a:extLst>
          </p:cNvPr>
          <p:cNvSpPr txBox="1"/>
          <p:nvPr/>
        </p:nvSpPr>
        <p:spPr>
          <a:xfrm>
            <a:off x="1811547" y="3605383"/>
            <a:ext cx="55209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solidFill>
                  <a:schemeClr val="bg2">
                    <a:lumMod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Property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AD273A-BCFB-4040-95CB-1F962B763C66}"/>
              </a:ext>
            </a:extLst>
          </p:cNvPr>
          <p:cNvSpPr txBox="1"/>
          <p:nvPr/>
        </p:nvSpPr>
        <p:spPr>
          <a:xfrm>
            <a:off x="0" y="4804974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👍 </a:t>
            </a:r>
            <a:r>
              <a:rPr kumimoji="1" lang="ko-KR" altLang="en-US" sz="2500" dirty="0">
                <a:solidFill>
                  <a:schemeClr val="bg2">
                    <a:lumMod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이벤트 함수 해제 시점 고민</a:t>
            </a:r>
            <a:r>
              <a:rPr kumimoji="1" lang="en-US" altLang="ko-KR" sz="2500" dirty="0">
                <a:solidFill>
                  <a:schemeClr val="bg2">
                    <a:lumMod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6253B4-FD99-C44F-A913-2C0B184DCBAD}"/>
              </a:ext>
            </a:extLst>
          </p:cNvPr>
          <p:cNvSpPr txBox="1"/>
          <p:nvPr/>
        </p:nvSpPr>
        <p:spPr>
          <a:xfrm>
            <a:off x="1811547" y="5595116"/>
            <a:ext cx="550365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👎</a:t>
            </a:r>
            <a:r>
              <a:rPr kumimoji="1" lang="ko-KR" altLang="en-US" sz="2500" dirty="0">
                <a:solidFill>
                  <a:schemeClr val="bg2">
                    <a:lumMod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여러 개의 이벤트 함수 등록 불가능</a:t>
            </a:r>
            <a:endParaRPr kumimoji="1" lang="en-US" altLang="ko-KR" sz="2500" dirty="0">
              <a:solidFill>
                <a:schemeClr val="bg2">
                  <a:lumMod val="1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41141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3FB56F1-DDED-8649-B275-49ABB1F6E214}"/>
              </a:ext>
            </a:extLst>
          </p:cNvPr>
          <p:cNvSpPr/>
          <p:nvPr/>
        </p:nvSpPr>
        <p:spPr>
          <a:xfrm>
            <a:off x="0" y="1917728"/>
            <a:ext cx="9144000" cy="3430589"/>
          </a:xfrm>
          <a:prstGeom prst="rect">
            <a:avLst/>
          </a:prstGeom>
          <a:solidFill>
            <a:srgbClr val="F7C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877A94-F7D8-3E42-A3FD-3DC803C32D31}"/>
              </a:ext>
            </a:extLst>
          </p:cNvPr>
          <p:cNvSpPr txBox="1"/>
          <p:nvPr/>
        </p:nvSpPr>
        <p:spPr>
          <a:xfrm>
            <a:off x="0" y="140816"/>
            <a:ext cx="512409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KeyBoard</a:t>
            </a:r>
            <a:r>
              <a:rPr kumimoji="1"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Interaction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FE0EF5-3748-6948-8113-C4F441217CC8}"/>
              </a:ext>
            </a:extLst>
          </p:cNvPr>
          <p:cNvSpPr txBox="1"/>
          <p:nvPr/>
        </p:nvSpPr>
        <p:spPr>
          <a:xfrm>
            <a:off x="1570007" y="1432108"/>
            <a:ext cx="60039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500" dirty="0">
                <a:solidFill>
                  <a:schemeClr val="bg2">
                    <a:lumMod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2021 </a:t>
            </a:r>
            <a:r>
              <a:rPr kumimoji="1" lang="ko-KR" altLang="en-US" sz="2500" dirty="0">
                <a:solidFill>
                  <a:schemeClr val="bg2">
                    <a:lumMod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제 </a:t>
            </a:r>
            <a:r>
              <a:rPr kumimoji="1" lang="en-US" altLang="ko-KR" sz="2500" dirty="0">
                <a:solidFill>
                  <a:schemeClr val="bg2">
                    <a:lumMod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</a:t>
            </a:r>
            <a:r>
              <a:rPr kumimoji="1" lang="ko-KR" altLang="en-US" sz="2500" dirty="0">
                <a:solidFill>
                  <a:schemeClr val="bg2">
                    <a:lumMod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차 </a:t>
            </a:r>
            <a:r>
              <a:rPr kumimoji="1" lang="ko-KR" altLang="en-US" sz="2500" dirty="0" err="1">
                <a:solidFill>
                  <a:schemeClr val="bg2">
                    <a:lumMod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정보접근성</a:t>
            </a:r>
            <a:r>
              <a:rPr kumimoji="1" lang="ko-KR" altLang="en-US" sz="2500" dirty="0">
                <a:solidFill>
                  <a:schemeClr val="bg2">
                    <a:lumMod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오픈 아카데미</a:t>
            </a:r>
            <a:endParaRPr kumimoji="1" lang="en-US" altLang="ko-KR" sz="2500" dirty="0">
              <a:solidFill>
                <a:schemeClr val="bg2">
                  <a:lumMod val="1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E20519-CDF0-4D46-989A-B2E9EE7EE6FE}"/>
              </a:ext>
            </a:extLst>
          </p:cNvPr>
          <p:cNvSpPr txBox="1"/>
          <p:nvPr/>
        </p:nvSpPr>
        <p:spPr>
          <a:xfrm>
            <a:off x="785002" y="2480783"/>
            <a:ext cx="7573993" cy="2304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ko-KR" altLang="en-US" sz="2500" dirty="0">
                <a:solidFill>
                  <a:schemeClr val="bg2">
                    <a:lumMod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기존의 개발한 코드가 정답이 아니다</a:t>
            </a:r>
            <a:r>
              <a:rPr kumimoji="1" lang="en-US" altLang="ko-KR" sz="2500" dirty="0">
                <a:solidFill>
                  <a:schemeClr val="bg2">
                    <a:lumMod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kumimoji="1" lang="ko-KR" altLang="en-US" sz="2500" dirty="0">
                <a:solidFill>
                  <a:schemeClr val="bg2">
                    <a:lumMod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본인만의 방향성을 가져라</a:t>
            </a:r>
            <a:r>
              <a:rPr kumimoji="1" lang="en-US" altLang="ko-KR" sz="2500" dirty="0">
                <a:solidFill>
                  <a:schemeClr val="bg2">
                    <a:lumMod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kumimoji="1" lang="en-US" altLang="ko-KR" sz="2500" dirty="0">
                <a:solidFill>
                  <a:schemeClr val="bg2">
                    <a:lumMod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-Teresa Kim</a:t>
            </a:r>
          </a:p>
        </p:txBody>
      </p:sp>
    </p:spTree>
    <p:extLst>
      <p:ext uri="{BB962C8B-B14F-4D97-AF65-F5344CB8AC3E}">
        <p14:creationId xmlns:p14="http://schemas.microsoft.com/office/powerpoint/2010/main" val="4017857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7877A94-F7D8-3E42-A3FD-3DC803C32D31}"/>
              </a:ext>
            </a:extLst>
          </p:cNvPr>
          <p:cNvSpPr txBox="1"/>
          <p:nvPr/>
        </p:nvSpPr>
        <p:spPr>
          <a:xfrm>
            <a:off x="0" y="140816"/>
            <a:ext cx="512409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KeyBoard</a:t>
            </a:r>
            <a:r>
              <a:rPr kumimoji="1"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Interaction</a:t>
            </a: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FA45087C-E9E8-1547-8B03-410B8FC89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928" y="1045825"/>
            <a:ext cx="6970144" cy="5432612"/>
          </a:xfrm>
          <a:prstGeom prst="rect">
            <a:avLst/>
          </a:prstGeom>
          <a:ln w="28575">
            <a:solidFill>
              <a:srgbClr val="FFD135"/>
            </a:solidFill>
          </a:ln>
        </p:spPr>
      </p:pic>
    </p:spTree>
    <p:extLst>
      <p:ext uri="{BB962C8B-B14F-4D97-AF65-F5344CB8AC3E}">
        <p14:creationId xmlns:p14="http://schemas.microsoft.com/office/powerpoint/2010/main" val="41165535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7877A94-F7D8-3E42-A3FD-3DC803C32D31}"/>
              </a:ext>
            </a:extLst>
          </p:cNvPr>
          <p:cNvSpPr txBox="1"/>
          <p:nvPr/>
        </p:nvSpPr>
        <p:spPr>
          <a:xfrm>
            <a:off x="0" y="140816"/>
            <a:ext cx="512409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KeyBoard</a:t>
            </a:r>
            <a:r>
              <a:rPr kumimoji="1"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Interaction</a:t>
            </a: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FA45087C-E9E8-1547-8B03-410B8FC89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928" y="1045825"/>
            <a:ext cx="6970144" cy="5432612"/>
          </a:xfrm>
          <a:prstGeom prst="rect">
            <a:avLst/>
          </a:prstGeom>
          <a:ln w="28575">
            <a:solidFill>
              <a:srgbClr val="FFD135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890DEF-0A49-2242-96CD-E7DC779114AA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B3838">
              <a:alpha val="7333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27F9F9-EC61-0646-901C-C593303AC47E}"/>
              </a:ext>
            </a:extLst>
          </p:cNvPr>
          <p:cNvSpPr txBox="1"/>
          <p:nvPr/>
        </p:nvSpPr>
        <p:spPr>
          <a:xfrm>
            <a:off x="3329796" y="2767280"/>
            <a:ext cx="24844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8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TAB?</a:t>
            </a:r>
          </a:p>
        </p:txBody>
      </p:sp>
    </p:spTree>
    <p:extLst>
      <p:ext uri="{BB962C8B-B14F-4D97-AF65-F5344CB8AC3E}">
        <p14:creationId xmlns:p14="http://schemas.microsoft.com/office/powerpoint/2010/main" val="525390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7877A94-F7D8-3E42-A3FD-3DC803C32D31}"/>
              </a:ext>
            </a:extLst>
          </p:cNvPr>
          <p:cNvSpPr txBox="1"/>
          <p:nvPr/>
        </p:nvSpPr>
        <p:spPr>
          <a:xfrm>
            <a:off x="0" y="140816"/>
            <a:ext cx="512409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KeyBoard</a:t>
            </a:r>
            <a:r>
              <a:rPr kumimoji="1"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Interaction</a:t>
            </a: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FA45087C-E9E8-1547-8B03-410B8FC894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870"/>
          <a:stretch/>
        </p:blipFill>
        <p:spPr>
          <a:xfrm>
            <a:off x="655607" y="948130"/>
            <a:ext cx="7832785" cy="4098299"/>
          </a:xfrm>
          <a:prstGeom prst="rect">
            <a:avLst/>
          </a:prstGeom>
          <a:ln w="28575">
            <a:solidFill>
              <a:srgbClr val="FFD135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ABA49E-22AB-DB4E-A43E-E15CC72BB68C}"/>
              </a:ext>
            </a:extLst>
          </p:cNvPr>
          <p:cNvSpPr txBox="1"/>
          <p:nvPr/>
        </p:nvSpPr>
        <p:spPr>
          <a:xfrm>
            <a:off x="1570007" y="5432816"/>
            <a:ext cx="60039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500" dirty="0">
                <a:solidFill>
                  <a:schemeClr val="bg2">
                    <a:lumMod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Tab</a:t>
            </a:r>
            <a:r>
              <a:rPr kumimoji="1" lang="ko-KR" altLang="en-US" sz="2500" dirty="0">
                <a:solidFill>
                  <a:schemeClr val="bg2">
                    <a:lumMod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뿐만 아니라 방향키로도 탐색 가능</a:t>
            </a:r>
            <a:endParaRPr kumimoji="1" lang="en-US" altLang="ko-KR" sz="2500" dirty="0">
              <a:solidFill>
                <a:schemeClr val="bg2">
                  <a:lumMod val="1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69541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7877A94-F7D8-3E42-A3FD-3DC803C32D31}"/>
              </a:ext>
            </a:extLst>
          </p:cNvPr>
          <p:cNvSpPr txBox="1"/>
          <p:nvPr/>
        </p:nvSpPr>
        <p:spPr>
          <a:xfrm>
            <a:off x="0" y="140816"/>
            <a:ext cx="512409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KeyBoard</a:t>
            </a:r>
            <a:r>
              <a:rPr kumimoji="1"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Interaction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ABA49E-22AB-DB4E-A43E-E15CC72BB68C}"/>
              </a:ext>
            </a:extLst>
          </p:cNvPr>
          <p:cNvSpPr txBox="1"/>
          <p:nvPr/>
        </p:nvSpPr>
        <p:spPr>
          <a:xfrm>
            <a:off x="0" y="1102356"/>
            <a:ext cx="35540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500" dirty="0">
                <a:solidFill>
                  <a:schemeClr val="bg2">
                    <a:lumMod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방향키 탐색을 위해</a:t>
            </a:r>
            <a:r>
              <a:rPr kumimoji="1" lang="en-US" altLang="ko-KR" sz="2500" dirty="0">
                <a:solidFill>
                  <a:schemeClr val="bg2">
                    <a:lumMod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D3B789-4007-3D40-A635-6A2D18C3D545}"/>
              </a:ext>
            </a:extLst>
          </p:cNvPr>
          <p:cNvSpPr txBox="1"/>
          <p:nvPr/>
        </p:nvSpPr>
        <p:spPr>
          <a:xfrm>
            <a:off x="1302589" y="2121227"/>
            <a:ext cx="4537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각 행의 마지막 칸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738E3A-F3BC-9042-A55E-5C5A4E80E17B}"/>
              </a:ext>
            </a:extLst>
          </p:cNvPr>
          <p:cNvSpPr txBox="1"/>
          <p:nvPr/>
        </p:nvSpPr>
        <p:spPr>
          <a:xfrm>
            <a:off x="1302589" y="2828593"/>
            <a:ext cx="3554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각 행의 첫 칸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A210B5-9CC8-6C45-A9B1-FA85521E996F}"/>
              </a:ext>
            </a:extLst>
          </p:cNvPr>
          <p:cNvSpPr txBox="1"/>
          <p:nvPr/>
        </p:nvSpPr>
        <p:spPr>
          <a:xfrm>
            <a:off x="1302589" y="3622223"/>
            <a:ext cx="3554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재생 버튼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C9ABA3-F7FD-E74C-A8FA-DA03B0D065E6}"/>
              </a:ext>
            </a:extLst>
          </p:cNvPr>
          <p:cNvSpPr txBox="1"/>
          <p:nvPr/>
        </p:nvSpPr>
        <p:spPr>
          <a:xfrm>
            <a:off x="1302589" y="4433106"/>
            <a:ext cx="3554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페이지가 여러 개인 경우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B76A6D-39E5-A844-B63A-9182C95E8997}"/>
              </a:ext>
            </a:extLst>
          </p:cNvPr>
          <p:cNvSpPr txBox="1"/>
          <p:nvPr/>
        </p:nvSpPr>
        <p:spPr>
          <a:xfrm>
            <a:off x="1302589" y="5261242"/>
            <a:ext cx="2553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재생 중인 경우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C95772-B6C0-8945-8A0B-4F3E87EE43D3}"/>
              </a:ext>
            </a:extLst>
          </p:cNvPr>
          <p:cNvSpPr txBox="1"/>
          <p:nvPr/>
        </p:nvSpPr>
        <p:spPr>
          <a:xfrm>
            <a:off x="6271407" y="3155833"/>
            <a:ext cx="12680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9000" dirty="0">
                <a:solidFill>
                  <a:schemeClr val="bg2">
                    <a:lumMod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😂</a:t>
            </a:r>
            <a:endParaRPr kumimoji="1" lang="en-US" altLang="ko-KR" sz="9000" dirty="0">
              <a:solidFill>
                <a:schemeClr val="bg2">
                  <a:lumMod val="1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5161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967FE5C-1F69-454B-8116-4222B8649F97}"/>
              </a:ext>
            </a:extLst>
          </p:cNvPr>
          <p:cNvSpPr txBox="1"/>
          <p:nvPr/>
        </p:nvSpPr>
        <p:spPr>
          <a:xfrm>
            <a:off x="809753" y="2015820"/>
            <a:ext cx="5593198" cy="2785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패드 칸의 레이아웃은 </a:t>
            </a:r>
            <a:r>
              <a:rPr kumimoji="1" lang="en-US" altLang="ko-KR" sz="2000" dirty="0">
                <a:highlight>
                  <a:srgbClr val="FFD966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Grid</a:t>
            </a:r>
            <a:r>
              <a:rPr kumimoji="1" lang="ko-KR" altLang="en-US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로 선택</a:t>
            </a:r>
            <a:br>
              <a:rPr kumimoji="1" lang="en-US" altLang="ko-KR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endParaRPr kumimoji="1" lang="en-US" altLang="ko-KR" sz="20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Grid</a:t>
            </a:r>
            <a:r>
              <a:rPr kumimoji="1" lang="ko-Kore-KR" altLang="en-US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를</a:t>
            </a:r>
            <a:r>
              <a:rPr kumimoji="1" lang="ko-KR" altLang="en-US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사용하면 모든 칸의 위치와 크기가 </a:t>
            </a:r>
            <a:r>
              <a:rPr kumimoji="1" lang="ko-KR" altLang="en-US" sz="2000" dirty="0">
                <a:highlight>
                  <a:srgbClr val="FFD966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격자처럼</a:t>
            </a:r>
            <a:br>
              <a:rPr kumimoji="1" lang="en-US" altLang="ko-KR" sz="2000" dirty="0">
                <a:highlight>
                  <a:srgbClr val="FFD966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kumimoji="1" lang="ko-KR" altLang="en-US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구성요소의 간격을 계산</a:t>
            </a:r>
            <a:r>
              <a:rPr kumimoji="1" lang="en-US" altLang="ko-KR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X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highlight>
                  <a:srgbClr val="FFD966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grid-template</a:t>
            </a:r>
            <a:r>
              <a:rPr kumimoji="1" lang="ko-KR" altLang="en-US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와 </a:t>
            </a:r>
            <a:r>
              <a:rPr kumimoji="1" lang="en-US" altLang="ko-KR" sz="2000" dirty="0">
                <a:highlight>
                  <a:srgbClr val="FFD966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gap</a:t>
            </a:r>
            <a:r>
              <a:rPr kumimoji="1" lang="ko-KR" altLang="en-US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속성으로</a:t>
            </a:r>
            <a:r>
              <a:rPr kumimoji="1" lang="en-US" altLang="ko-KR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ko-KR" altLang="en-US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레이아웃 구성</a:t>
            </a:r>
            <a:endParaRPr kumimoji="1" lang="en-US" altLang="ko-KR" sz="20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599C2F-2DF7-BE4F-A387-4A4976515817}"/>
              </a:ext>
            </a:extLst>
          </p:cNvPr>
          <p:cNvSpPr txBox="1"/>
          <p:nvPr/>
        </p:nvSpPr>
        <p:spPr>
          <a:xfrm>
            <a:off x="1" y="0"/>
            <a:ext cx="332071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HTML Markup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7414E9-2593-784B-B1AF-11D2730770C0}"/>
              </a:ext>
            </a:extLst>
          </p:cNvPr>
          <p:cNvSpPr txBox="1"/>
          <p:nvPr/>
        </p:nvSpPr>
        <p:spPr>
          <a:xfrm>
            <a:off x="48127" y="544426"/>
            <a:ext cx="223037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Flex vs Grid</a:t>
            </a:r>
          </a:p>
        </p:txBody>
      </p:sp>
    </p:spTree>
    <p:extLst>
      <p:ext uri="{BB962C8B-B14F-4D97-AF65-F5344CB8AC3E}">
        <p14:creationId xmlns:p14="http://schemas.microsoft.com/office/powerpoint/2010/main" val="23096936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7877A94-F7D8-3E42-A3FD-3DC803C32D31}"/>
              </a:ext>
            </a:extLst>
          </p:cNvPr>
          <p:cNvSpPr txBox="1"/>
          <p:nvPr/>
        </p:nvSpPr>
        <p:spPr>
          <a:xfrm>
            <a:off x="0" y="140816"/>
            <a:ext cx="512409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KeyBoard</a:t>
            </a:r>
            <a:r>
              <a:rPr kumimoji="1"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Interaction</a:t>
            </a: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31812EAB-624F-C744-BE11-5C41F5AFB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5885" y="1676175"/>
            <a:ext cx="2852468" cy="285246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A8593BFD-4C90-6045-A9F8-86464CEC63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647" y="1676175"/>
            <a:ext cx="2852468" cy="28524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A563358-88C3-C442-8C6F-03482989D987}"/>
              </a:ext>
            </a:extLst>
          </p:cNvPr>
          <p:cNvSpPr txBox="1"/>
          <p:nvPr/>
        </p:nvSpPr>
        <p:spPr>
          <a:xfrm>
            <a:off x="1604513" y="5433060"/>
            <a:ext cx="593497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500" dirty="0">
                <a:solidFill>
                  <a:schemeClr val="bg2">
                    <a:lumMod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태블릿과 </a:t>
            </a:r>
            <a:r>
              <a:rPr kumimoji="1" lang="ko-KR" altLang="en-US" sz="2500" dirty="0" err="1">
                <a:solidFill>
                  <a:schemeClr val="bg2">
                    <a:lumMod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데스크탑의</a:t>
            </a:r>
            <a:r>
              <a:rPr kumimoji="1" lang="ko-KR" altLang="en-US" sz="2500" dirty="0">
                <a:solidFill>
                  <a:schemeClr val="bg2">
                    <a:lumMod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경계</a:t>
            </a:r>
            <a:r>
              <a:rPr kumimoji="1" lang="en-US" altLang="ko-KR" sz="2500" dirty="0">
                <a:solidFill>
                  <a:schemeClr val="bg2">
                    <a:lumMod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X</a:t>
            </a:r>
          </a:p>
          <a:p>
            <a:pPr algn="ctr"/>
            <a:r>
              <a:rPr kumimoji="1" lang="ko-KR" altLang="en-US" sz="2500" dirty="0">
                <a:solidFill>
                  <a:schemeClr val="bg2">
                    <a:lumMod val="1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고민해가는 자세💪</a:t>
            </a:r>
            <a:endParaRPr kumimoji="1" lang="en-US" altLang="ko-KR" sz="2500" dirty="0">
              <a:solidFill>
                <a:schemeClr val="bg2">
                  <a:lumMod val="1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298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A350C8E-7570-E84F-AD65-133333A29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916" y="1012799"/>
            <a:ext cx="4286314" cy="5258952"/>
          </a:xfrm>
          <a:prstGeom prst="rect">
            <a:avLst/>
          </a:prstGeom>
          <a:ln w="28575">
            <a:solidFill>
              <a:srgbClr val="FFD966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D22977-CADD-2D41-880D-2ACE49C4A8E8}"/>
              </a:ext>
            </a:extLst>
          </p:cNvPr>
          <p:cNvSpPr txBox="1"/>
          <p:nvPr/>
        </p:nvSpPr>
        <p:spPr>
          <a:xfrm>
            <a:off x="521770" y="1604378"/>
            <a:ext cx="1633781" cy="621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5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피그마</a:t>
            </a:r>
            <a:r>
              <a:rPr kumimoji="1" lang="ko-KR" altLang="en-US" sz="25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사용</a:t>
            </a:r>
            <a:endParaRPr kumimoji="1" lang="en-US" altLang="ko-KR" sz="25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6DBF49-C0D6-9149-9A2A-133141EC3E6B}"/>
              </a:ext>
            </a:extLst>
          </p:cNvPr>
          <p:cNvSpPr txBox="1"/>
          <p:nvPr/>
        </p:nvSpPr>
        <p:spPr>
          <a:xfrm>
            <a:off x="521770" y="2714967"/>
            <a:ext cx="2483372" cy="23525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5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테마 컬러 </a:t>
            </a:r>
            <a:r>
              <a:rPr kumimoji="1" lang="en-US" altLang="ko-KR" sz="25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  <a:r>
              <a:rPr kumimoji="1" lang="ko-KR" altLang="en-US" sz="25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노란색</a:t>
            </a:r>
            <a:endParaRPr kumimoji="1" lang="en-US" altLang="ko-KR" sz="25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5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패널 컬러 </a:t>
            </a:r>
            <a:r>
              <a:rPr kumimoji="1" lang="en-US" altLang="ko-KR" sz="25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  <a:r>
              <a:rPr kumimoji="1" lang="ko-KR" altLang="en-US" sz="25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무지개</a:t>
            </a:r>
            <a:endParaRPr kumimoji="1" lang="en-US" altLang="ko-KR" sz="25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25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500" dirty="0">
                <a:highlight>
                  <a:srgbClr val="FFD966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수제 </a:t>
            </a:r>
            <a:r>
              <a:rPr kumimoji="1" lang="ko-KR" altLang="en-US" sz="2500" dirty="0" err="1">
                <a:highlight>
                  <a:srgbClr val="FFD966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에셋</a:t>
            </a:r>
            <a:endParaRPr kumimoji="1" lang="en-US" altLang="ko-KR" sz="2500" dirty="0">
              <a:highlight>
                <a:srgbClr val="FFD966"/>
              </a:highlight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1D4C3A-AEBD-A449-842D-ECA5C626E933}"/>
              </a:ext>
            </a:extLst>
          </p:cNvPr>
          <p:cNvSpPr txBox="1"/>
          <p:nvPr/>
        </p:nvSpPr>
        <p:spPr>
          <a:xfrm>
            <a:off x="1" y="0"/>
            <a:ext cx="332071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HTML Markup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850241-E5FC-2F46-81DF-4A3144AA7D83}"/>
              </a:ext>
            </a:extLst>
          </p:cNvPr>
          <p:cNvSpPr txBox="1"/>
          <p:nvPr/>
        </p:nvSpPr>
        <p:spPr>
          <a:xfrm>
            <a:off x="-68763" y="544426"/>
            <a:ext cx="1181066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디자인</a:t>
            </a: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40064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7877A94-F7D8-3E42-A3FD-3DC803C32D31}"/>
              </a:ext>
            </a:extLst>
          </p:cNvPr>
          <p:cNvSpPr txBox="1"/>
          <p:nvPr/>
        </p:nvSpPr>
        <p:spPr>
          <a:xfrm>
            <a:off x="0" y="140816"/>
            <a:ext cx="1809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198773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B235F91-18F5-4F46-9BBF-7D116DB19C34}"/>
              </a:ext>
            </a:extLst>
          </p:cNvPr>
          <p:cNvSpPr txBox="1"/>
          <p:nvPr/>
        </p:nvSpPr>
        <p:spPr>
          <a:xfrm>
            <a:off x="539931" y="2074783"/>
            <a:ext cx="7151317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highlight>
                  <a:srgbClr val="FFD966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SCSS (SASS)</a:t>
            </a:r>
            <a:r>
              <a:rPr kumimoji="1" lang="ko-KR" altLang="en-US" sz="20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를</a:t>
            </a:r>
            <a:r>
              <a:rPr kumimoji="1" lang="ko-KR" altLang="en-US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사용하여 코드 작성</a:t>
            </a:r>
            <a:endParaRPr kumimoji="1" lang="en-US" altLang="ko-KR" sz="20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자주 사용하는 버튼 컴포넌트는 </a:t>
            </a:r>
            <a:r>
              <a:rPr kumimoji="1" lang="ko-KR" altLang="en-US" sz="2000" dirty="0" err="1">
                <a:highlight>
                  <a:srgbClr val="FFD966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믹스인으로</a:t>
            </a:r>
            <a:r>
              <a:rPr kumimoji="1" lang="ko-KR" altLang="en-US" sz="2000" dirty="0">
                <a:highlight>
                  <a:srgbClr val="FFD966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작성</a:t>
            </a:r>
            <a:r>
              <a:rPr kumimoji="1" lang="ko-KR" altLang="en-US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하여 유연하게 활용</a:t>
            </a:r>
            <a:endParaRPr kumimoji="1" lang="en-US" altLang="ko-KR" sz="20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highlight>
                  <a:srgbClr val="FFD966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대부분의 반응 요소에 </a:t>
            </a:r>
            <a:r>
              <a:rPr kumimoji="1" lang="ko-KR" altLang="en-US" sz="2000" dirty="0" err="1">
                <a:highlight>
                  <a:srgbClr val="FFD966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트랜지션</a:t>
            </a:r>
            <a:r>
              <a:rPr kumimoji="1" lang="ko-KR" altLang="en-US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적용 </a:t>
            </a:r>
            <a:r>
              <a:rPr kumimoji="1" lang="en-US" altLang="ko-KR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-&gt;</a:t>
            </a:r>
            <a:r>
              <a:rPr kumimoji="1" lang="ko-KR" altLang="en-US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ko-KR" altLang="en-US" sz="20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다이나믹한</a:t>
            </a:r>
            <a:r>
              <a:rPr kumimoji="1" lang="ko-KR" altLang="en-US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화면 효과</a:t>
            </a:r>
            <a:endParaRPr kumimoji="1" lang="en-US" altLang="ko-KR" sz="20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A8E55-A2E6-E249-A8DA-C322FF8E6785}"/>
              </a:ext>
            </a:extLst>
          </p:cNvPr>
          <p:cNvSpPr txBox="1"/>
          <p:nvPr/>
        </p:nvSpPr>
        <p:spPr>
          <a:xfrm>
            <a:off x="2" y="0"/>
            <a:ext cx="136410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CSS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C4DCF-3896-E741-9679-CB02D1F5EDF9}"/>
              </a:ext>
            </a:extLst>
          </p:cNvPr>
          <p:cNvSpPr txBox="1"/>
          <p:nvPr/>
        </p:nvSpPr>
        <p:spPr>
          <a:xfrm>
            <a:off x="81216" y="555992"/>
            <a:ext cx="76752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개요</a:t>
            </a: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8773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311B3E2-130B-0747-88DC-66A26481A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37" y="1194341"/>
            <a:ext cx="1460500" cy="421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2FAC49-FB16-014D-A6CE-9AEBF6129195}"/>
              </a:ext>
            </a:extLst>
          </p:cNvPr>
          <p:cNvSpPr txBox="1"/>
          <p:nvPr/>
        </p:nvSpPr>
        <p:spPr>
          <a:xfrm>
            <a:off x="2777982" y="1403734"/>
            <a:ext cx="1909497" cy="621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5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실패한 시도들</a:t>
            </a:r>
            <a:endParaRPr kumimoji="1" lang="ko-Kore-KR" altLang="en-US" sz="25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E4736C-6BCB-814A-9A29-1FD5FFF8DC47}"/>
              </a:ext>
            </a:extLst>
          </p:cNvPr>
          <p:cNvSpPr txBox="1"/>
          <p:nvPr/>
        </p:nvSpPr>
        <p:spPr>
          <a:xfrm>
            <a:off x="2740362" y="2295938"/>
            <a:ext cx="5594801" cy="888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인라인 </a:t>
            </a:r>
            <a:r>
              <a:rPr kumimoji="1"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SVG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로 </a:t>
            </a:r>
            <a:r>
              <a:rPr kumimoji="1"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SVG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삽입 후 </a:t>
            </a:r>
            <a:r>
              <a:rPr kumimoji="1"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CSS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로 조작</a:t>
            </a:r>
            <a:endParaRPr kumimoji="1" lang="en-US" altLang="ko-KR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SVG</a:t>
            </a:r>
            <a:r>
              <a:rPr kumimoji="1" lang="ko-Kore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를 인라인으로 삽입하면 </a:t>
            </a:r>
            <a:r>
              <a:rPr kumimoji="1" lang="en-US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HTML</a:t>
            </a:r>
            <a:r>
              <a:rPr kumimoji="1" lang="ko-Kore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코드가 복잡해짐</a:t>
            </a:r>
            <a:endParaRPr kumimoji="1" lang="en-US" altLang="ko-Kore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AAE5A7-7A24-0B4D-BEF4-BFE53305BB5E}"/>
              </a:ext>
            </a:extLst>
          </p:cNvPr>
          <p:cNvSpPr txBox="1"/>
          <p:nvPr/>
        </p:nvSpPr>
        <p:spPr>
          <a:xfrm>
            <a:off x="2740362" y="3491909"/>
            <a:ext cx="5309467" cy="1304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kumimoji="1" lang="en-US" altLang="ko-Kore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SVG</a:t>
            </a:r>
            <a:r>
              <a:rPr kumimoji="1" lang="ko-Kore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파일 안에 </a:t>
            </a:r>
            <a:r>
              <a:rPr kumimoji="1" lang="en-US" altLang="ko-Kore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CSS</a:t>
            </a:r>
            <a:r>
              <a:rPr kumimoji="1" lang="ko-Kore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를 연결하여 조작</a:t>
            </a:r>
            <a:endParaRPr kumimoji="1" lang="en-US" altLang="ko-Kore-KR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Object </a:t>
            </a:r>
            <a:r>
              <a:rPr kumimoji="1" lang="ko-Kore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태그를 사용해서 </a:t>
            </a:r>
            <a:r>
              <a:rPr kumimoji="1" lang="en-US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SVG</a:t>
            </a:r>
            <a:r>
              <a:rPr kumimoji="1" lang="ko-Kore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파일을 넣어야하고</a:t>
            </a:r>
            <a:br>
              <a:rPr kumimoji="1" lang="en-US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</a:br>
            <a:r>
              <a:rPr kumimoji="1" lang="en-US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SVG</a:t>
            </a:r>
            <a:r>
              <a:rPr kumimoji="1" lang="ko-Kore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를 위한 별도의 </a:t>
            </a:r>
            <a:r>
              <a:rPr kumimoji="1" lang="en-US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CSS</a:t>
            </a:r>
            <a:r>
              <a:rPr kumimoji="1" lang="ko-Kore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를 생성해야 함</a:t>
            </a:r>
            <a:endParaRPr kumimoji="1" lang="en-US" altLang="ko-Kore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05CC14-EF09-1747-B7E1-6FFC917662E3}"/>
              </a:ext>
            </a:extLst>
          </p:cNvPr>
          <p:cNvSpPr txBox="1"/>
          <p:nvPr/>
        </p:nvSpPr>
        <p:spPr>
          <a:xfrm>
            <a:off x="2740362" y="5606487"/>
            <a:ext cx="5907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u="sng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위의 두가지 방법 다 </a:t>
            </a:r>
            <a:r>
              <a:rPr kumimoji="1" lang="en-US" altLang="ko-Kore-KR" u="sng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background-image</a:t>
            </a:r>
            <a:r>
              <a:rPr kumimoji="1" lang="ko-Kore-KR" altLang="en-US" u="sng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로 삽입할 경우 불가능</a:t>
            </a:r>
            <a:r>
              <a:rPr kumimoji="1" lang="en-US" altLang="ko-Kore-KR" u="sng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!</a:t>
            </a:r>
            <a:endParaRPr kumimoji="1" lang="ko-Kore-KR" altLang="en-US" u="sng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1E9361-B468-F44E-86EE-C99B9F8414C9}"/>
              </a:ext>
            </a:extLst>
          </p:cNvPr>
          <p:cNvSpPr txBox="1"/>
          <p:nvPr/>
        </p:nvSpPr>
        <p:spPr>
          <a:xfrm>
            <a:off x="2" y="0"/>
            <a:ext cx="136410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CSS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E21435-2F4E-1D42-9380-EA86803A9513}"/>
              </a:ext>
            </a:extLst>
          </p:cNvPr>
          <p:cNvSpPr txBox="1"/>
          <p:nvPr/>
        </p:nvSpPr>
        <p:spPr>
          <a:xfrm>
            <a:off x="81216" y="555992"/>
            <a:ext cx="1942456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SVG 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색상 변경</a:t>
            </a: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0928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715E09-F34A-8145-AF53-E5DE1A55C0C3}"/>
              </a:ext>
            </a:extLst>
          </p:cNvPr>
          <p:cNvSpPr txBox="1"/>
          <p:nvPr/>
        </p:nvSpPr>
        <p:spPr>
          <a:xfrm>
            <a:off x="1185557" y="2048530"/>
            <a:ext cx="5319003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dirty="0">
                <a:highlight>
                  <a:srgbClr val="FFD966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Filter</a:t>
            </a:r>
            <a:r>
              <a:rPr kumimoji="1" lang="ko-Kore-KR" altLang="en-US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를</a:t>
            </a:r>
            <a:r>
              <a:rPr kumimoji="1" lang="ko-KR" altLang="en-US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통한</a:t>
            </a:r>
            <a:r>
              <a:rPr kumimoji="1" lang="ko-Kore-KR" altLang="en-US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요소 </a:t>
            </a:r>
            <a:r>
              <a:rPr kumimoji="1" lang="ko-Kore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자체의 </a:t>
            </a:r>
            <a:r>
              <a:rPr kumimoji="1" lang="ko-Kore-KR" altLang="en-US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색상을 변경</a:t>
            </a:r>
            <a:endParaRPr kumimoji="1" lang="ko-Kore-KR" altLang="en-US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80DC1B3-73D2-4E4A-A2CB-E848C1406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672" y="2678770"/>
            <a:ext cx="4859383" cy="2941394"/>
          </a:xfrm>
          <a:prstGeom prst="rect">
            <a:avLst/>
          </a:prstGeom>
          <a:ln w="28575">
            <a:solidFill>
              <a:srgbClr val="FFD966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6BBA24-8F03-8946-A03C-17ABC07508FC}"/>
              </a:ext>
            </a:extLst>
          </p:cNvPr>
          <p:cNvSpPr txBox="1"/>
          <p:nvPr/>
        </p:nvSpPr>
        <p:spPr>
          <a:xfrm>
            <a:off x="1050843" y="5695240"/>
            <a:ext cx="7042312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색상을 입력하고 계산하면 검정색을 해당 색상으로 변경하는 </a:t>
            </a:r>
            <a:r>
              <a:rPr kumimoji="1" lang="en-US" altLang="ko-Kore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filter </a:t>
            </a:r>
            <a:r>
              <a:rPr kumimoji="1" lang="ko-Kore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값을 출력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97ECF-7FA8-0547-86F7-DC895E189997}"/>
              </a:ext>
            </a:extLst>
          </p:cNvPr>
          <p:cNvSpPr txBox="1"/>
          <p:nvPr/>
        </p:nvSpPr>
        <p:spPr>
          <a:xfrm>
            <a:off x="2" y="0"/>
            <a:ext cx="136410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CSS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AADB46-060B-EE43-9894-EE8ACCA89919}"/>
              </a:ext>
            </a:extLst>
          </p:cNvPr>
          <p:cNvSpPr txBox="1"/>
          <p:nvPr/>
        </p:nvSpPr>
        <p:spPr>
          <a:xfrm>
            <a:off x="81216" y="555992"/>
            <a:ext cx="1942456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SVG 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색상 변경</a:t>
            </a: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09B951-D57B-9A4B-A8BC-940006998F7F}"/>
              </a:ext>
            </a:extLst>
          </p:cNvPr>
          <p:cNvSpPr txBox="1"/>
          <p:nvPr/>
        </p:nvSpPr>
        <p:spPr>
          <a:xfrm>
            <a:off x="682054" y="1270172"/>
            <a:ext cx="1007007" cy="621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5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해결책</a:t>
            </a:r>
            <a:endParaRPr kumimoji="1" lang="ko-Kore-KR" altLang="en-US" sz="25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28744F-1681-FF4E-BA36-7F3C51607962}"/>
              </a:ext>
            </a:extLst>
          </p:cNvPr>
          <p:cNvSpPr txBox="1"/>
          <p:nvPr/>
        </p:nvSpPr>
        <p:spPr>
          <a:xfrm>
            <a:off x="2421010" y="3732822"/>
            <a:ext cx="1981308" cy="4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5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원본 색</a:t>
            </a:r>
            <a:endParaRPr kumimoji="1" lang="ko-Kore-KR" altLang="en-US" sz="15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AE3815-BCEF-0645-9231-D24A9A6D41C3}"/>
              </a:ext>
            </a:extLst>
          </p:cNvPr>
          <p:cNvSpPr txBox="1"/>
          <p:nvPr/>
        </p:nvSpPr>
        <p:spPr>
          <a:xfrm>
            <a:off x="2421010" y="4492843"/>
            <a:ext cx="1981308" cy="4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5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필터로 만든 색</a:t>
            </a:r>
            <a:endParaRPr kumimoji="1" lang="ko-Kore-KR" altLang="en-US" sz="15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01B0898-9D8D-9B46-9A76-3E1835392FF2}"/>
              </a:ext>
            </a:extLst>
          </p:cNvPr>
          <p:cNvSpPr/>
          <p:nvPr/>
        </p:nvSpPr>
        <p:spPr>
          <a:xfrm>
            <a:off x="2023672" y="4902571"/>
            <a:ext cx="4859383" cy="503276"/>
          </a:xfrm>
          <a:custGeom>
            <a:avLst/>
            <a:gdLst>
              <a:gd name="connsiteX0" fmla="*/ 0 w 4859383"/>
              <a:gd name="connsiteY0" fmla="*/ 0 h 503276"/>
              <a:gd name="connsiteX1" fmla="*/ 645604 w 4859383"/>
              <a:gd name="connsiteY1" fmla="*/ 0 h 503276"/>
              <a:gd name="connsiteX2" fmla="*/ 1194020 w 4859383"/>
              <a:gd name="connsiteY2" fmla="*/ 0 h 503276"/>
              <a:gd name="connsiteX3" fmla="*/ 1985405 w 4859383"/>
              <a:gd name="connsiteY3" fmla="*/ 0 h 503276"/>
              <a:gd name="connsiteX4" fmla="*/ 2631009 w 4859383"/>
              <a:gd name="connsiteY4" fmla="*/ 0 h 503276"/>
              <a:gd name="connsiteX5" fmla="*/ 3276613 w 4859383"/>
              <a:gd name="connsiteY5" fmla="*/ 0 h 503276"/>
              <a:gd name="connsiteX6" fmla="*/ 4067998 w 4859383"/>
              <a:gd name="connsiteY6" fmla="*/ 0 h 503276"/>
              <a:gd name="connsiteX7" fmla="*/ 4859383 w 4859383"/>
              <a:gd name="connsiteY7" fmla="*/ 0 h 503276"/>
              <a:gd name="connsiteX8" fmla="*/ 4859383 w 4859383"/>
              <a:gd name="connsiteY8" fmla="*/ 503276 h 503276"/>
              <a:gd name="connsiteX9" fmla="*/ 4262373 w 4859383"/>
              <a:gd name="connsiteY9" fmla="*/ 503276 h 503276"/>
              <a:gd name="connsiteX10" fmla="*/ 3568176 w 4859383"/>
              <a:gd name="connsiteY10" fmla="*/ 503276 h 503276"/>
              <a:gd name="connsiteX11" fmla="*/ 2873978 w 4859383"/>
              <a:gd name="connsiteY11" fmla="*/ 503276 h 503276"/>
              <a:gd name="connsiteX12" fmla="*/ 2228374 w 4859383"/>
              <a:gd name="connsiteY12" fmla="*/ 503276 h 503276"/>
              <a:gd name="connsiteX13" fmla="*/ 1436989 w 4859383"/>
              <a:gd name="connsiteY13" fmla="*/ 503276 h 503276"/>
              <a:gd name="connsiteX14" fmla="*/ 645604 w 4859383"/>
              <a:gd name="connsiteY14" fmla="*/ 503276 h 503276"/>
              <a:gd name="connsiteX15" fmla="*/ 0 w 4859383"/>
              <a:gd name="connsiteY15" fmla="*/ 503276 h 503276"/>
              <a:gd name="connsiteX16" fmla="*/ 0 w 4859383"/>
              <a:gd name="connsiteY16" fmla="*/ 0 h 503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59383" h="503276" extrusionOk="0">
                <a:moveTo>
                  <a:pt x="0" y="0"/>
                </a:moveTo>
                <a:cubicBezTo>
                  <a:pt x="177033" y="16384"/>
                  <a:pt x="454033" y="-19776"/>
                  <a:pt x="645604" y="0"/>
                </a:cubicBezTo>
                <a:cubicBezTo>
                  <a:pt x="837175" y="19776"/>
                  <a:pt x="933916" y="-18756"/>
                  <a:pt x="1194020" y="0"/>
                </a:cubicBezTo>
                <a:cubicBezTo>
                  <a:pt x="1454124" y="18756"/>
                  <a:pt x="1680937" y="37479"/>
                  <a:pt x="1985405" y="0"/>
                </a:cubicBezTo>
                <a:cubicBezTo>
                  <a:pt x="2289873" y="-37479"/>
                  <a:pt x="2418742" y="5067"/>
                  <a:pt x="2631009" y="0"/>
                </a:cubicBezTo>
                <a:cubicBezTo>
                  <a:pt x="2843276" y="-5067"/>
                  <a:pt x="3045090" y="-19707"/>
                  <a:pt x="3276613" y="0"/>
                </a:cubicBezTo>
                <a:cubicBezTo>
                  <a:pt x="3508136" y="19707"/>
                  <a:pt x="3739301" y="24230"/>
                  <a:pt x="4067998" y="0"/>
                </a:cubicBezTo>
                <a:cubicBezTo>
                  <a:pt x="4396695" y="-24230"/>
                  <a:pt x="4677417" y="31603"/>
                  <a:pt x="4859383" y="0"/>
                </a:cubicBezTo>
                <a:cubicBezTo>
                  <a:pt x="4848740" y="208331"/>
                  <a:pt x="4852138" y="393641"/>
                  <a:pt x="4859383" y="503276"/>
                </a:cubicBezTo>
                <a:cubicBezTo>
                  <a:pt x="4600754" y="530714"/>
                  <a:pt x="4559377" y="490664"/>
                  <a:pt x="4262373" y="503276"/>
                </a:cubicBezTo>
                <a:cubicBezTo>
                  <a:pt x="3965369" y="515889"/>
                  <a:pt x="3750147" y="504280"/>
                  <a:pt x="3568176" y="503276"/>
                </a:cubicBezTo>
                <a:cubicBezTo>
                  <a:pt x="3386205" y="502272"/>
                  <a:pt x="3092765" y="519692"/>
                  <a:pt x="2873978" y="503276"/>
                </a:cubicBezTo>
                <a:cubicBezTo>
                  <a:pt x="2655191" y="486860"/>
                  <a:pt x="2463931" y="531515"/>
                  <a:pt x="2228374" y="503276"/>
                </a:cubicBezTo>
                <a:cubicBezTo>
                  <a:pt x="1992817" y="475037"/>
                  <a:pt x="1632746" y="511427"/>
                  <a:pt x="1436989" y="503276"/>
                </a:cubicBezTo>
                <a:cubicBezTo>
                  <a:pt x="1241232" y="495125"/>
                  <a:pt x="901804" y="527375"/>
                  <a:pt x="645604" y="503276"/>
                </a:cubicBezTo>
                <a:cubicBezTo>
                  <a:pt x="389405" y="479177"/>
                  <a:pt x="213198" y="534542"/>
                  <a:pt x="0" y="503276"/>
                </a:cubicBezTo>
                <a:cubicBezTo>
                  <a:pt x="-24635" y="393929"/>
                  <a:pt x="-24679" y="168105"/>
                  <a:pt x="0" y="0"/>
                </a:cubicBezTo>
                <a:close/>
              </a:path>
            </a:pathLst>
          </a:custGeom>
          <a:noFill/>
          <a:ln w="254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826281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7877A94-F7D8-3E42-A3FD-3DC803C32D31}"/>
              </a:ext>
            </a:extLst>
          </p:cNvPr>
          <p:cNvSpPr txBox="1"/>
          <p:nvPr/>
        </p:nvSpPr>
        <p:spPr>
          <a:xfrm>
            <a:off x="0" y="140816"/>
            <a:ext cx="33655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&lt;Input/&gt;</a:t>
            </a:r>
          </a:p>
        </p:txBody>
      </p:sp>
    </p:spTree>
    <p:extLst>
      <p:ext uri="{BB962C8B-B14F-4D97-AF65-F5344CB8AC3E}">
        <p14:creationId xmlns:p14="http://schemas.microsoft.com/office/powerpoint/2010/main" val="4195707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2116</TotalTime>
  <Words>1286</Words>
  <Application>Microsoft Macintosh PowerPoint</Application>
  <PresentationFormat>화면 슬라이드 쇼(4:3)</PresentationFormat>
  <Paragraphs>300</Paragraphs>
  <Slides>50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8" baseType="lpstr">
      <vt:lpstr>BM DoHyeon OTF</vt:lpstr>
      <vt:lpstr>BM HANNA 11yrs old OTF</vt:lpstr>
      <vt:lpstr>BM HANNA Air OTF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YunDaeun</dc:creator>
  <cp:lastModifiedBy>김정원</cp:lastModifiedBy>
  <cp:revision>101</cp:revision>
  <dcterms:created xsi:type="dcterms:W3CDTF">2021-06-20T04:17:29Z</dcterms:created>
  <dcterms:modified xsi:type="dcterms:W3CDTF">2021-06-25T07:27:31Z</dcterms:modified>
</cp:coreProperties>
</file>